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2" r:id="rId13"/>
    <p:sldId id="280" r:id="rId14"/>
    <p:sldId id="268" r:id="rId15"/>
    <p:sldId id="269" r:id="rId16"/>
    <p:sldId id="270" r:id="rId17"/>
    <p:sldId id="274" r:id="rId18"/>
    <p:sldId id="271" r:id="rId19"/>
    <p:sldId id="273" r:id="rId20"/>
    <p:sldId id="275" r:id="rId21"/>
    <p:sldId id="276" r:id="rId22"/>
    <p:sldId id="277" r:id="rId23"/>
    <p:sldId id="267" r:id="rId24"/>
    <p:sldId id="278" r:id="rId25"/>
    <p:sldId id="282" r:id="rId26"/>
    <p:sldId id="284" r:id="rId27"/>
    <p:sldId id="285" r:id="rId28"/>
    <p:sldId id="286" r:id="rId29"/>
    <p:sldId id="290" r:id="rId30"/>
    <p:sldId id="287" r:id="rId31"/>
    <p:sldId id="288" r:id="rId32"/>
    <p:sldId id="289" r:id="rId33"/>
  </p:sldIdLst>
  <p:sldSz cx="18288000" cy="10287000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Canva Sans" panose="020B0604020202020204" charset="0"/>
      <p:regular r:id="rId36"/>
    </p:embeddedFont>
    <p:embeddedFont>
      <p:font typeface="Canva Sans Bold" panose="020B0604020202020204" charset="0"/>
      <p:regular r:id="rId37"/>
      <p:bold r:id="rId38"/>
    </p:embeddedFont>
    <p:embeddedFont>
      <p:font typeface="Eastman Grotesque" panose="020B0604020202020204" charset="0"/>
      <p:regular r:id="rId39"/>
    </p:embeddedFont>
    <p:embeddedFont>
      <p:font typeface="Eastman Grotesque Italics" panose="020B0604020202020204" charset="0"/>
      <p:regular r:id="rId40"/>
      <p:italic r:id="rId41"/>
    </p:embeddedFont>
    <p:embeddedFont>
      <p:font typeface="Glacial Indifference" panose="020B0604020202020204" charset="0"/>
      <p:regular r:id="rId42"/>
    </p:embeddedFont>
    <p:embeddedFont>
      <p:font typeface="Lora" panose="020B0604020202020204" charset="0"/>
      <p:regular r:id="rId43"/>
      <p:bold r:id="rId44"/>
      <p:italic r:id="rId45"/>
      <p:boldItalic r:id="rId46"/>
    </p:embeddedFont>
    <p:embeddedFont>
      <p:font typeface="Lora Bold" panose="020B0604020202020204" charset="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89E4C-C274-BF45-AD76-1909C40FC663}" v="631" dt="2024-02-19T07:27:29.083"/>
    <p1510:client id="{78C342BE-DC59-9AE2-DAF5-007C7ECC187F}" v="1" dt="2024-02-19T09:36:30.898"/>
    <p1510:client id="{9796B438-A5DA-98DB-F3C4-ACF51BB3691D}" v="1735" dt="2024-02-19T03:00:12.576"/>
    <p1510:client id="{A2986186-3BE1-6768-3FB9-4CADD70D83FB}" v="57" dt="2024-02-18T22:11:09.999"/>
    <p1510:client id="{A5725FED-5D84-7F3E-8D17-57EC21D3A456}" v="177" dt="2024-02-18T21:49:20.319"/>
    <p1510:client id="{B27F214B-DA5C-126B-1142-289D752DEACE}" v="16" dt="2024-02-19T06:25:43.720"/>
    <p1510:client id="{C6EB4EF2-D7C2-33A6-5104-C19BD32FDEBC}" v="928" dt="2024-02-18T22:01:58.538"/>
    <p1510:client id="{CCE427BC-81A0-F43B-B0B2-683219CE9479}" v="4" dt="2024-02-18T19:26:53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 Costa Correia De Oliveira, Samuel" userId="b39fc4f7-a992-4ad9-8b0a-281d72ab0b21" providerId="ADAL" clId="{4FD89E4C-C274-BF45-AD76-1909C40FC663}"/>
    <pc:docChg chg="undo custSel addSld delSld modSld">
      <pc:chgData name="Da Costa Correia De Oliveira, Samuel" userId="b39fc4f7-a992-4ad9-8b0a-281d72ab0b21" providerId="ADAL" clId="{4FD89E4C-C274-BF45-AD76-1909C40FC663}" dt="2024-02-19T08:26:43.583" v="847" actId="20577"/>
      <pc:docMkLst>
        <pc:docMk/>
      </pc:docMkLst>
      <pc:sldChg chg="modSp mod">
        <pc:chgData name="Da Costa Correia De Oliveira, Samuel" userId="b39fc4f7-a992-4ad9-8b0a-281d72ab0b21" providerId="ADAL" clId="{4FD89E4C-C274-BF45-AD76-1909C40FC663}" dt="2024-02-19T06:54:21.270" v="667" actId="20577"/>
        <pc:sldMkLst>
          <pc:docMk/>
          <pc:sldMk cId="0" sldId="258"/>
        </pc:sldMkLst>
        <pc:spChg chg="mod">
          <ac:chgData name="Da Costa Correia De Oliveira, Samuel" userId="b39fc4f7-a992-4ad9-8b0a-281d72ab0b21" providerId="ADAL" clId="{4FD89E4C-C274-BF45-AD76-1909C40FC663}" dt="2024-02-19T06:54:21.270" v="667" actId="20577"/>
          <ac:spMkLst>
            <pc:docMk/>
            <pc:sldMk cId="0" sldId="258"/>
            <ac:spMk id="4" creationId="{00000000-0000-0000-0000-000000000000}"/>
          </ac:spMkLst>
        </pc:spChg>
      </pc:sldChg>
      <pc:sldChg chg="modSp mod">
        <pc:chgData name="Da Costa Correia De Oliveira, Samuel" userId="b39fc4f7-a992-4ad9-8b0a-281d72ab0b21" providerId="ADAL" clId="{4FD89E4C-C274-BF45-AD76-1909C40FC663}" dt="2024-02-19T08:26:43.583" v="847" actId="20577"/>
        <pc:sldMkLst>
          <pc:docMk/>
          <pc:sldMk cId="0" sldId="259"/>
        </pc:sldMkLst>
        <pc:spChg chg="mod">
          <ac:chgData name="Da Costa Correia De Oliveira, Samuel" userId="b39fc4f7-a992-4ad9-8b0a-281d72ab0b21" providerId="ADAL" clId="{4FD89E4C-C274-BF45-AD76-1909C40FC663}" dt="2024-02-19T08:26:43.583" v="847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Da Costa Correia De Oliveira, Samuel" userId="b39fc4f7-a992-4ad9-8b0a-281d72ab0b21" providerId="ADAL" clId="{4FD89E4C-C274-BF45-AD76-1909C40FC663}" dt="2024-02-18T21:20:34.293" v="520" actId="1076"/>
        <pc:sldMkLst>
          <pc:docMk/>
          <pc:sldMk cId="0" sldId="260"/>
        </pc:sldMkLst>
        <pc:spChg chg="mod">
          <ac:chgData name="Da Costa Correia De Oliveira, Samuel" userId="b39fc4f7-a992-4ad9-8b0a-281d72ab0b21" providerId="ADAL" clId="{4FD89E4C-C274-BF45-AD76-1909C40FC663}" dt="2024-02-18T21:12:59.298" v="490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 Costa Correia De Oliveira, Samuel" userId="b39fc4f7-a992-4ad9-8b0a-281d72ab0b21" providerId="ADAL" clId="{4FD89E4C-C274-BF45-AD76-1909C40FC663}" dt="2024-02-18T21:20:34.293" v="520" actId="1076"/>
          <ac:spMkLst>
            <pc:docMk/>
            <pc:sldMk cId="0" sldId="260"/>
            <ac:spMk id="4" creationId="{00000000-0000-0000-0000-000000000000}"/>
          </ac:spMkLst>
        </pc:spChg>
      </pc:sldChg>
      <pc:sldChg chg="addSp delSp modSp mod">
        <pc:chgData name="Da Costa Correia De Oliveira, Samuel" userId="b39fc4f7-a992-4ad9-8b0a-281d72ab0b21" providerId="ADAL" clId="{4FD89E4C-C274-BF45-AD76-1909C40FC663}" dt="2024-02-19T07:06:35.468" v="765" actId="313"/>
        <pc:sldMkLst>
          <pc:docMk/>
          <pc:sldMk cId="0" sldId="261"/>
        </pc:sldMkLst>
        <pc:spChg chg="mod">
          <ac:chgData name="Da Costa Correia De Oliveira, Samuel" userId="b39fc4f7-a992-4ad9-8b0a-281d72ab0b21" providerId="ADAL" clId="{4FD89E4C-C274-BF45-AD76-1909C40FC663}" dt="2024-02-19T07:06:35.468" v="765" actId="313"/>
          <ac:spMkLst>
            <pc:docMk/>
            <pc:sldMk cId="0" sldId="261"/>
            <ac:spMk id="3" creationId="{00000000-0000-0000-0000-000000000000}"/>
          </ac:spMkLst>
        </pc:spChg>
        <pc:spChg chg="del">
          <ac:chgData name="Da Costa Correia De Oliveira, Samuel" userId="b39fc4f7-a992-4ad9-8b0a-281d72ab0b21" providerId="ADAL" clId="{4FD89E4C-C274-BF45-AD76-1909C40FC663}" dt="2024-02-18T21:20:36.648" v="521" actId="478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Da Costa Correia De Oliveira, Samuel" userId="b39fc4f7-a992-4ad9-8b0a-281d72ab0b21" providerId="ADAL" clId="{4FD89E4C-C274-BF45-AD76-1909C40FC663}" dt="2024-02-18T21:20:36.891" v="522"/>
          <ac:spMkLst>
            <pc:docMk/>
            <pc:sldMk cId="0" sldId="261"/>
            <ac:spMk id="6" creationId="{86412FB8-73BF-B179-9D93-1A13B870928C}"/>
          </ac:spMkLst>
        </pc:spChg>
      </pc:sldChg>
      <pc:sldChg chg="addSp delSp modSp mod">
        <pc:chgData name="Da Costa Correia De Oliveira, Samuel" userId="b39fc4f7-a992-4ad9-8b0a-281d72ab0b21" providerId="ADAL" clId="{4FD89E4C-C274-BF45-AD76-1909C40FC663}" dt="2024-02-18T21:20:39.534" v="524"/>
        <pc:sldMkLst>
          <pc:docMk/>
          <pc:sldMk cId="0" sldId="262"/>
        </pc:sldMkLst>
        <pc:spChg chg="del">
          <ac:chgData name="Da Costa Correia De Oliveira, Samuel" userId="b39fc4f7-a992-4ad9-8b0a-281d72ab0b21" providerId="ADAL" clId="{4FD89E4C-C274-BF45-AD76-1909C40FC663}" dt="2024-02-18T21:20:39.285" v="523" actId="478"/>
          <ac:spMkLst>
            <pc:docMk/>
            <pc:sldMk cId="0" sldId="262"/>
            <ac:spMk id="3" creationId="{00000000-0000-0000-0000-000000000000}"/>
          </ac:spMkLst>
        </pc:spChg>
        <pc:spChg chg="mod">
          <ac:chgData name="Da Costa Correia De Oliveira, Samuel" userId="b39fc4f7-a992-4ad9-8b0a-281d72ab0b21" providerId="ADAL" clId="{4FD89E4C-C274-BF45-AD76-1909C40FC663}" dt="2024-02-18T21:16:57.818" v="519" actId="20577"/>
          <ac:spMkLst>
            <pc:docMk/>
            <pc:sldMk cId="0" sldId="262"/>
            <ac:spMk id="5" creationId="{00000000-0000-0000-0000-000000000000}"/>
          </ac:spMkLst>
        </pc:spChg>
        <pc:spChg chg="add mod">
          <ac:chgData name="Da Costa Correia De Oliveira, Samuel" userId="b39fc4f7-a992-4ad9-8b0a-281d72ab0b21" providerId="ADAL" clId="{4FD89E4C-C274-BF45-AD76-1909C40FC663}" dt="2024-02-18T21:20:39.534" v="524"/>
          <ac:spMkLst>
            <pc:docMk/>
            <pc:sldMk cId="0" sldId="262"/>
            <ac:spMk id="6" creationId="{C5683D19-1881-CE61-2669-BB771F0111D9}"/>
          </ac:spMkLst>
        </pc:spChg>
      </pc:sldChg>
      <pc:sldChg chg="addSp modSp mod">
        <pc:chgData name="Da Costa Correia De Oliveira, Samuel" userId="b39fc4f7-a992-4ad9-8b0a-281d72ab0b21" providerId="ADAL" clId="{4FD89E4C-C274-BF45-AD76-1909C40FC663}" dt="2024-02-18T19:55:50.440" v="301" actId="1076"/>
        <pc:sldMkLst>
          <pc:docMk/>
          <pc:sldMk cId="0" sldId="265"/>
        </pc:sldMkLst>
        <pc:picChg chg="add mod">
          <ac:chgData name="Da Costa Correia De Oliveira, Samuel" userId="b39fc4f7-a992-4ad9-8b0a-281d72ab0b21" providerId="ADAL" clId="{4FD89E4C-C274-BF45-AD76-1909C40FC663}" dt="2024-02-18T19:55:50.440" v="301" actId="1076"/>
          <ac:picMkLst>
            <pc:docMk/>
            <pc:sldMk cId="0" sldId="265"/>
            <ac:picMk id="6" creationId="{9738DE75-C36B-BC60-575E-CD51E5EEDD36}"/>
          </ac:picMkLst>
        </pc:picChg>
      </pc:sldChg>
      <pc:sldChg chg="modSp mod">
        <pc:chgData name="Da Costa Correia De Oliveira, Samuel" userId="b39fc4f7-a992-4ad9-8b0a-281d72ab0b21" providerId="ADAL" clId="{4FD89E4C-C274-BF45-AD76-1909C40FC663}" dt="2024-02-19T06:26:35.020" v="637" actId="20577"/>
        <pc:sldMkLst>
          <pc:docMk/>
          <pc:sldMk cId="0" sldId="266"/>
        </pc:sldMkLst>
        <pc:spChg chg="mod">
          <ac:chgData name="Da Costa Correia De Oliveira, Samuel" userId="b39fc4f7-a992-4ad9-8b0a-281d72ab0b21" providerId="ADAL" clId="{4FD89E4C-C274-BF45-AD76-1909C40FC663}" dt="2024-02-19T06:26:35.020" v="637" actId="20577"/>
          <ac:spMkLst>
            <pc:docMk/>
            <pc:sldMk cId="0" sldId="266"/>
            <ac:spMk id="5" creationId="{00000000-0000-0000-0000-000000000000}"/>
          </ac:spMkLst>
        </pc:spChg>
      </pc:sldChg>
      <pc:sldChg chg="delSp modSp mod">
        <pc:chgData name="Da Costa Correia De Oliveira, Samuel" userId="b39fc4f7-a992-4ad9-8b0a-281d72ab0b21" providerId="ADAL" clId="{4FD89E4C-C274-BF45-AD76-1909C40FC663}" dt="2024-02-19T06:42:00.131" v="642" actId="1076"/>
        <pc:sldMkLst>
          <pc:docMk/>
          <pc:sldMk cId="0" sldId="267"/>
        </pc:sldMkLst>
        <pc:spChg chg="del">
          <ac:chgData name="Da Costa Correia De Oliveira, Samuel" userId="b39fc4f7-a992-4ad9-8b0a-281d72ab0b21" providerId="ADAL" clId="{4FD89E4C-C274-BF45-AD76-1909C40FC663}" dt="2024-02-19T06:41:48.092" v="638" actId="478"/>
          <ac:spMkLst>
            <pc:docMk/>
            <pc:sldMk cId="0" sldId="267"/>
            <ac:spMk id="3" creationId="{00000000-0000-0000-0000-000000000000}"/>
          </ac:spMkLst>
        </pc:spChg>
        <pc:spChg chg="mod">
          <ac:chgData name="Da Costa Correia De Oliveira, Samuel" userId="b39fc4f7-a992-4ad9-8b0a-281d72ab0b21" providerId="ADAL" clId="{4FD89E4C-C274-BF45-AD76-1909C40FC663}" dt="2024-02-19T06:41:56.150" v="641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Da Costa Correia De Oliveira, Samuel" userId="b39fc4f7-a992-4ad9-8b0a-281d72ab0b21" providerId="ADAL" clId="{4FD89E4C-C274-BF45-AD76-1909C40FC663}" dt="2024-02-19T06:42:00.131" v="642" actId="1076"/>
          <ac:spMkLst>
            <pc:docMk/>
            <pc:sldMk cId="0" sldId="267"/>
            <ac:spMk id="6" creationId="{00000000-0000-0000-0000-000000000000}"/>
          </ac:spMkLst>
        </pc:spChg>
      </pc:sldChg>
      <pc:sldChg chg="modSp mod">
        <pc:chgData name="Da Costa Correia De Oliveira, Samuel" userId="b39fc4f7-a992-4ad9-8b0a-281d72ab0b21" providerId="ADAL" clId="{4FD89E4C-C274-BF45-AD76-1909C40FC663}" dt="2024-02-18T19:32:52.491" v="51" actId="20577"/>
        <pc:sldMkLst>
          <pc:docMk/>
          <pc:sldMk cId="0" sldId="268"/>
        </pc:sldMkLst>
        <pc:spChg chg="mod">
          <ac:chgData name="Da Costa Correia De Oliveira, Samuel" userId="b39fc4f7-a992-4ad9-8b0a-281d72ab0b21" providerId="ADAL" clId="{4FD89E4C-C274-BF45-AD76-1909C40FC663}" dt="2024-02-18T19:32:52.491" v="51" actId="20577"/>
          <ac:spMkLst>
            <pc:docMk/>
            <pc:sldMk cId="0" sldId="268"/>
            <ac:spMk id="5" creationId="{00000000-0000-0000-0000-000000000000}"/>
          </ac:spMkLst>
        </pc:spChg>
      </pc:sldChg>
      <pc:sldChg chg="addSp delSp modSp mod">
        <pc:chgData name="Da Costa Correia De Oliveira, Samuel" userId="b39fc4f7-a992-4ad9-8b0a-281d72ab0b21" providerId="ADAL" clId="{4FD89E4C-C274-BF45-AD76-1909C40FC663}" dt="2024-02-18T19:35:00.043" v="60"/>
        <pc:sldMkLst>
          <pc:docMk/>
          <pc:sldMk cId="0" sldId="270"/>
        </pc:sldMkLst>
        <pc:spChg chg="mod">
          <ac:chgData name="Da Costa Correia De Oliveira, Samuel" userId="b39fc4f7-a992-4ad9-8b0a-281d72ab0b21" providerId="ADAL" clId="{4FD89E4C-C274-BF45-AD76-1909C40FC663}" dt="2024-02-18T19:34:54.879" v="58" actId="16959"/>
          <ac:spMkLst>
            <pc:docMk/>
            <pc:sldMk cId="0" sldId="270"/>
            <ac:spMk id="5" creationId="{00000000-0000-0000-0000-000000000000}"/>
          </ac:spMkLst>
        </pc:spChg>
        <pc:spChg chg="add del mod">
          <ac:chgData name="Da Costa Correia De Oliveira, Samuel" userId="b39fc4f7-a992-4ad9-8b0a-281d72ab0b21" providerId="ADAL" clId="{4FD89E4C-C274-BF45-AD76-1909C40FC663}" dt="2024-02-18T19:35:00.043" v="60"/>
          <ac:spMkLst>
            <pc:docMk/>
            <pc:sldMk cId="0" sldId="270"/>
            <ac:spMk id="6" creationId="{B34786C0-3422-5D9B-B8C8-4D933002D9E9}"/>
          </ac:spMkLst>
        </pc:spChg>
      </pc:sldChg>
      <pc:sldChg chg="modSp mod">
        <pc:chgData name="Da Costa Correia De Oliveira, Samuel" userId="b39fc4f7-a992-4ad9-8b0a-281d72ab0b21" providerId="ADAL" clId="{4FD89E4C-C274-BF45-AD76-1909C40FC663}" dt="2024-02-18T21:29:09.403" v="542" actId="20577"/>
        <pc:sldMkLst>
          <pc:docMk/>
          <pc:sldMk cId="0" sldId="271"/>
        </pc:sldMkLst>
        <pc:spChg chg="mod">
          <ac:chgData name="Da Costa Correia De Oliveira, Samuel" userId="b39fc4f7-a992-4ad9-8b0a-281d72ab0b21" providerId="ADAL" clId="{4FD89E4C-C274-BF45-AD76-1909C40FC663}" dt="2024-02-18T21:29:09.403" v="542" actId="20577"/>
          <ac:spMkLst>
            <pc:docMk/>
            <pc:sldMk cId="0" sldId="271"/>
            <ac:spMk id="5" creationId="{00000000-0000-0000-0000-000000000000}"/>
          </ac:spMkLst>
        </pc:spChg>
      </pc:sldChg>
      <pc:sldChg chg="addSp modSp mod modAnim">
        <pc:chgData name="Da Costa Correia De Oliveira, Samuel" userId="b39fc4f7-a992-4ad9-8b0a-281d72ab0b21" providerId="ADAL" clId="{4FD89E4C-C274-BF45-AD76-1909C40FC663}" dt="2024-02-18T19:59:27.355" v="326" actId="1076"/>
        <pc:sldMkLst>
          <pc:docMk/>
          <pc:sldMk cId="0" sldId="272"/>
        </pc:sldMkLst>
        <pc:spChg chg="mod">
          <ac:chgData name="Da Costa Correia De Oliveira, Samuel" userId="b39fc4f7-a992-4ad9-8b0a-281d72ab0b21" providerId="ADAL" clId="{4FD89E4C-C274-BF45-AD76-1909C40FC663}" dt="2024-02-18T19:59:22.144" v="324" actId="1076"/>
          <ac:spMkLst>
            <pc:docMk/>
            <pc:sldMk cId="0" sldId="272"/>
            <ac:spMk id="4" creationId="{00000000-0000-0000-0000-000000000000}"/>
          </ac:spMkLst>
        </pc:spChg>
        <pc:spChg chg="mod">
          <ac:chgData name="Da Costa Correia De Oliveira, Samuel" userId="b39fc4f7-a992-4ad9-8b0a-281d72ab0b21" providerId="ADAL" clId="{4FD89E4C-C274-BF45-AD76-1909C40FC663}" dt="2024-02-18T19:59:24.587" v="325" actId="1076"/>
          <ac:spMkLst>
            <pc:docMk/>
            <pc:sldMk cId="0" sldId="272"/>
            <ac:spMk id="5" creationId="{00000000-0000-0000-0000-000000000000}"/>
          </ac:spMkLst>
        </pc:spChg>
        <pc:picChg chg="add mod">
          <ac:chgData name="Da Costa Correia De Oliveira, Samuel" userId="b39fc4f7-a992-4ad9-8b0a-281d72ab0b21" providerId="ADAL" clId="{4FD89E4C-C274-BF45-AD76-1909C40FC663}" dt="2024-02-18T19:59:27.355" v="326" actId="1076"/>
          <ac:picMkLst>
            <pc:docMk/>
            <pc:sldMk cId="0" sldId="272"/>
            <ac:picMk id="6" creationId="{55E2E7E8-9917-F8FC-4031-93653D65555B}"/>
          </ac:picMkLst>
        </pc:picChg>
      </pc:sldChg>
      <pc:sldChg chg="modSp mod">
        <pc:chgData name="Da Costa Correia De Oliveira, Samuel" userId="b39fc4f7-a992-4ad9-8b0a-281d72ab0b21" providerId="ADAL" clId="{4FD89E4C-C274-BF45-AD76-1909C40FC663}" dt="2024-02-19T07:11:38.022" v="771" actId="20577"/>
        <pc:sldMkLst>
          <pc:docMk/>
          <pc:sldMk cId="0" sldId="273"/>
        </pc:sldMkLst>
        <pc:spChg chg="mod">
          <ac:chgData name="Da Costa Correia De Oliveira, Samuel" userId="b39fc4f7-a992-4ad9-8b0a-281d72ab0b21" providerId="ADAL" clId="{4FD89E4C-C274-BF45-AD76-1909C40FC663}" dt="2024-02-19T07:11:38.022" v="771" actId="20577"/>
          <ac:spMkLst>
            <pc:docMk/>
            <pc:sldMk cId="0" sldId="273"/>
            <ac:spMk id="5" creationId="{00000000-0000-0000-0000-000000000000}"/>
          </ac:spMkLst>
        </pc:spChg>
        <pc:spChg chg="mod">
          <ac:chgData name="Da Costa Correia De Oliveira, Samuel" userId="b39fc4f7-a992-4ad9-8b0a-281d72ab0b21" providerId="ADAL" clId="{4FD89E4C-C274-BF45-AD76-1909C40FC663}" dt="2024-02-19T07:11:35.744" v="770" actId="113"/>
          <ac:spMkLst>
            <pc:docMk/>
            <pc:sldMk cId="0" sldId="273"/>
            <ac:spMk id="6" creationId="{00000000-0000-0000-0000-000000000000}"/>
          </ac:spMkLst>
        </pc:spChg>
        <pc:spChg chg="mod">
          <ac:chgData name="Da Costa Correia De Oliveira, Samuel" userId="b39fc4f7-a992-4ad9-8b0a-281d72ab0b21" providerId="ADAL" clId="{4FD89E4C-C274-BF45-AD76-1909C40FC663}" dt="2024-02-18T19:58:59.830" v="317" actId="14100"/>
          <ac:spMkLst>
            <pc:docMk/>
            <pc:sldMk cId="0" sldId="273"/>
            <ac:spMk id="7" creationId="{00000000-0000-0000-0000-000000000000}"/>
          </ac:spMkLst>
        </pc:spChg>
      </pc:sldChg>
      <pc:sldChg chg="modSp mod">
        <pc:chgData name="Da Costa Correia De Oliveira, Samuel" userId="b39fc4f7-a992-4ad9-8b0a-281d72ab0b21" providerId="ADAL" clId="{4FD89E4C-C274-BF45-AD76-1909C40FC663}" dt="2024-02-18T19:53:10.049" v="295" actId="20577"/>
        <pc:sldMkLst>
          <pc:docMk/>
          <pc:sldMk cId="0" sldId="274"/>
        </pc:sldMkLst>
        <pc:spChg chg="mod">
          <ac:chgData name="Da Costa Correia De Oliveira, Samuel" userId="b39fc4f7-a992-4ad9-8b0a-281d72ab0b21" providerId="ADAL" clId="{4FD89E4C-C274-BF45-AD76-1909C40FC663}" dt="2024-02-18T19:53:10.049" v="295" actId="20577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 Costa Correia De Oliveira, Samuel" userId="b39fc4f7-a992-4ad9-8b0a-281d72ab0b21" providerId="ADAL" clId="{4FD89E4C-C274-BF45-AD76-1909C40FC663}" dt="2024-02-18T19:48:48.876" v="221" actId="14100"/>
          <ac:spMkLst>
            <pc:docMk/>
            <pc:sldMk cId="0" sldId="274"/>
            <ac:spMk id="6" creationId="{00000000-0000-0000-0000-000000000000}"/>
          </ac:spMkLst>
        </pc:spChg>
      </pc:sldChg>
      <pc:sldChg chg="modSp mod">
        <pc:chgData name="Da Costa Correia De Oliveira, Samuel" userId="b39fc4f7-a992-4ad9-8b0a-281d72ab0b21" providerId="ADAL" clId="{4FD89E4C-C274-BF45-AD76-1909C40FC663}" dt="2024-02-19T07:27:27.533" v="778" actId="20578"/>
        <pc:sldMkLst>
          <pc:docMk/>
          <pc:sldMk cId="0" sldId="276"/>
        </pc:sldMkLst>
        <pc:spChg chg="mod">
          <ac:chgData name="Da Costa Correia De Oliveira, Samuel" userId="b39fc4f7-a992-4ad9-8b0a-281d72ab0b21" providerId="ADAL" clId="{4FD89E4C-C274-BF45-AD76-1909C40FC663}" dt="2024-02-19T07:27:27.533" v="778" actId="20578"/>
          <ac:spMkLst>
            <pc:docMk/>
            <pc:sldMk cId="0" sldId="276"/>
            <ac:spMk id="3" creationId="{00000000-0000-0000-0000-000000000000}"/>
          </ac:spMkLst>
        </pc:spChg>
      </pc:sldChg>
      <pc:sldChg chg="delSp modSp add mod">
        <pc:chgData name="Da Costa Correia De Oliveira, Samuel" userId="b39fc4f7-a992-4ad9-8b0a-281d72ab0b21" providerId="ADAL" clId="{4FD89E4C-C274-BF45-AD76-1909C40FC663}" dt="2024-02-18T21:02:43.400" v="475" actId="20577"/>
        <pc:sldMkLst>
          <pc:docMk/>
          <pc:sldMk cId="158241176" sldId="277"/>
        </pc:sldMkLst>
        <pc:spChg chg="del">
          <ac:chgData name="Da Costa Correia De Oliveira, Samuel" userId="b39fc4f7-a992-4ad9-8b0a-281d72ab0b21" providerId="ADAL" clId="{4FD89E4C-C274-BF45-AD76-1909C40FC663}" dt="2024-02-18T20:59:12.809" v="385" actId="478"/>
          <ac:spMkLst>
            <pc:docMk/>
            <pc:sldMk cId="158241176" sldId="277"/>
            <ac:spMk id="3" creationId="{00000000-0000-0000-0000-000000000000}"/>
          </ac:spMkLst>
        </pc:spChg>
        <pc:spChg chg="del mod">
          <ac:chgData name="Da Costa Correia De Oliveira, Samuel" userId="b39fc4f7-a992-4ad9-8b0a-281d72ab0b21" providerId="ADAL" clId="{4FD89E4C-C274-BF45-AD76-1909C40FC663}" dt="2024-02-18T20:57:03.314" v="384" actId="478"/>
          <ac:spMkLst>
            <pc:docMk/>
            <pc:sldMk cId="158241176" sldId="277"/>
            <ac:spMk id="4" creationId="{00000000-0000-0000-0000-000000000000}"/>
          </ac:spMkLst>
        </pc:spChg>
        <pc:spChg chg="mod">
          <ac:chgData name="Da Costa Correia De Oliveira, Samuel" userId="b39fc4f7-a992-4ad9-8b0a-281d72ab0b21" providerId="ADAL" clId="{4FD89E4C-C274-BF45-AD76-1909C40FC663}" dt="2024-02-18T20:56:17.044" v="369" actId="20577"/>
          <ac:spMkLst>
            <pc:docMk/>
            <pc:sldMk cId="158241176" sldId="277"/>
            <ac:spMk id="5" creationId="{00000000-0000-0000-0000-000000000000}"/>
          </ac:spMkLst>
        </pc:spChg>
        <pc:spChg chg="mod">
          <ac:chgData name="Da Costa Correia De Oliveira, Samuel" userId="b39fc4f7-a992-4ad9-8b0a-281d72ab0b21" providerId="ADAL" clId="{4FD89E4C-C274-BF45-AD76-1909C40FC663}" dt="2024-02-18T21:02:43.400" v="475" actId="20577"/>
          <ac:spMkLst>
            <pc:docMk/>
            <pc:sldMk cId="158241176" sldId="277"/>
            <ac:spMk id="6" creationId="{B0FDF5E3-F732-7B48-82DF-E6C513F611A9}"/>
          </ac:spMkLst>
        </pc:spChg>
      </pc:sldChg>
      <pc:sldChg chg="delSp modSp add mod">
        <pc:chgData name="Da Costa Correia De Oliveira, Samuel" userId="b39fc4f7-a992-4ad9-8b0a-281d72ab0b21" providerId="ADAL" clId="{4FD89E4C-C274-BF45-AD76-1909C40FC663}" dt="2024-02-18T21:58:18.555" v="556"/>
        <pc:sldMkLst>
          <pc:docMk/>
          <pc:sldMk cId="1672412926" sldId="278"/>
        </pc:sldMkLst>
        <pc:spChg chg="del">
          <ac:chgData name="Da Costa Correia De Oliveira, Samuel" userId="b39fc4f7-a992-4ad9-8b0a-281d72ab0b21" providerId="ADAL" clId="{4FD89E4C-C274-BF45-AD76-1909C40FC663}" dt="2024-02-18T20:56:58.987" v="381" actId="478"/>
          <ac:spMkLst>
            <pc:docMk/>
            <pc:sldMk cId="1672412926" sldId="278"/>
            <ac:spMk id="3" creationId="{00000000-0000-0000-0000-000000000000}"/>
          </ac:spMkLst>
        </pc:spChg>
        <pc:spChg chg="del">
          <ac:chgData name="Da Costa Correia De Oliveira, Samuel" userId="b39fc4f7-a992-4ad9-8b0a-281d72ab0b21" providerId="ADAL" clId="{4FD89E4C-C274-BF45-AD76-1909C40FC663}" dt="2024-02-18T20:57:00.333" v="382" actId="478"/>
          <ac:spMkLst>
            <pc:docMk/>
            <pc:sldMk cId="1672412926" sldId="278"/>
            <ac:spMk id="4" creationId="{00000000-0000-0000-0000-000000000000}"/>
          </ac:spMkLst>
        </pc:spChg>
        <pc:spChg chg="mod">
          <ac:chgData name="Da Costa Correia De Oliveira, Samuel" userId="b39fc4f7-a992-4ad9-8b0a-281d72ab0b21" providerId="ADAL" clId="{4FD89E4C-C274-BF45-AD76-1909C40FC663}" dt="2024-02-18T20:56:24.455" v="380" actId="20577"/>
          <ac:spMkLst>
            <pc:docMk/>
            <pc:sldMk cId="1672412926" sldId="278"/>
            <ac:spMk id="5" creationId="{00000000-0000-0000-0000-000000000000}"/>
          </ac:spMkLst>
        </pc:spChg>
        <pc:spChg chg="del mod">
          <ac:chgData name="Da Costa Correia De Oliveira, Samuel" userId="b39fc4f7-a992-4ad9-8b0a-281d72ab0b21" providerId="ADAL" clId="{4FD89E4C-C274-BF45-AD76-1909C40FC663}" dt="2024-02-18T21:58:18.555" v="556"/>
          <ac:spMkLst>
            <pc:docMk/>
            <pc:sldMk cId="1672412926" sldId="278"/>
            <ac:spMk id="6" creationId="{DDBD8043-889F-787D-9C54-20E713C6B449}"/>
          </ac:spMkLst>
        </pc:spChg>
      </pc:sldChg>
      <pc:sldChg chg="del">
        <pc:chgData name="Da Costa Correia De Oliveira, Samuel" userId="b39fc4f7-a992-4ad9-8b0a-281d72ab0b21" providerId="ADAL" clId="{4FD89E4C-C274-BF45-AD76-1909C40FC663}" dt="2024-02-19T06:26:26.050" v="635" actId="2696"/>
        <pc:sldMkLst>
          <pc:docMk/>
          <pc:sldMk cId="2807290443" sldId="291"/>
        </pc:sldMkLst>
      </pc:sldChg>
      <pc:sldChg chg="add">
        <pc:chgData name="Da Costa Correia De Oliveira, Samuel" userId="b39fc4f7-a992-4ad9-8b0a-281d72ab0b21" providerId="ADAL" clId="{4FD89E4C-C274-BF45-AD76-1909C40FC663}" dt="2024-02-19T06:26:20.054" v="634" actId="2890"/>
        <pc:sldMkLst>
          <pc:docMk/>
          <pc:sldMk cId="2660547228" sldId="292"/>
        </pc:sldMkLst>
      </pc:sldChg>
    </pc:docChg>
  </pc:docChgLst>
  <pc:docChgLst>
    <pc:chgData name="Yong Ling Ting, Anabel" userId="S::ucabyon@ucl.ac.uk::43ad3e51-070c-44a1-8530-4cb3fd6227c6" providerId="AD" clId="Web-{A2986186-3BE1-6768-3FB9-4CADD70D83FB}"/>
    <pc:docChg chg="delSld modSld">
      <pc:chgData name="Yong Ling Ting, Anabel" userId="S::ucabyon@ucl.ac.uk::43ad3e51-070c-44a1-8530-4cb3fd6227c6" providerId="AD" clId="Web-{A2986186-3BE1-6768-3FB9-4CADD70D83FB}" dt="2024-02-18T22:11:09.999" v="41" actId="1076"/>
      <pc:docMkLst>
        <pc:docMk/>
      </pc:docMkLst>
      <pc:sldChg chg="addSp delSp modSp">
        <pc:chgData name="Yong Ling Ting, Anabel" userId="S::ucabyon@ucl.ac.uk::43ad3e51-070c-44a1-8530-4cb3fd6227c6" providerId="AD" clId="Web-{A2986186-3BE1-6768-3FB9-4CADD70D83FB}" dt="2024-02-18T22:03:27.532" v="18" actId="20577"/>
        <pc:sldMkLst>
          <pc:docMk/>
          <pc:sldMk cId="0" sldId="265"/>
        </pc:sldMkLst>
        <pc:spChg chg="mod">
          <ac:chgData name="Yong Ling Ting, Anabel" userId="S::ucabyon@ucl.ac.uk::43ad3e51-070c-44a1-8530-4cb3fd6227c6" providerId="AD" clId="Web-{A2986186-3BE1-6768-3FB9-4CADD70D83FB}" dt="2024-02-18T22:03:12.516" v="6" actId="20577"/>
          <ac:spMkLst>
            <pc:docMk/>
            <pc:sldMk cId="0" sldId="265"/>
            <ac:spMk id="4" creationId="{00000000-0000-0000-0000-000000000000}"/>
          </ac:spMkLst>
        </pc:spChg>
        <pc:spChg chg="add del mod">
          <ac:chgData name="Yong Ling Ting, Anabel" userId="S::ucabyon@ucl.ac.uk::43ad3e51-070c-44a1-8530-4cb3fd6227c6" providerId="AD" clId="Web-{A2986186-3BE1-6768-3FB9-4CADD70D83FB}" dt="2024-02-18T22:02:57.687" v="2"/>
          <ac:spMkLst>
            <pc:docMk/>
            <pc:sldMk cId="0" sldId="265"/>
            <ac:spMk id="5" creationId="{51ECE49F-3A73-33CF-33C1-AE4883308B4A}"/>
          </ac:spMkLst>
        </pc:spChg>
        <pc:spChg chg="add mod">
          <ac:chgData name="Yong Ling Ting, Anabel" userId="S::ucabyon@ucl.ac.uk::43ad3e51-070c-44a1-8530-4cb3fd6227c6" providerId="AD" clId="Web-{A2986186-3BE1-6768-3FB9-4CADD70D83FB}" dt="2024-02-18T22:03:27.532" v="18" actId="20577"/>
          <ac:spMkLst>
            <pc:docMk/>
            <pc:sldMk cId="0" sldId="265"/>
            <ac:spMk id="7" creationId="{B72AE666-A584-6531-E027-A183AFCD7F0E}"/>
          </ac:spMkLst>
        </pc:spChg>
      </pc:sldChg>
      <pc:sldChg chg="modSp">
        <pc:chgData name="Yong Ling Ting, Anabel" userId="S::ucabyon@ucl.ac.uk::43ad3e51-070c-44a1-8530-4cb3fd6227c6" providerId="AD" clId="Web-{A2986186-3BE1-6768-3FB9-4CADD70D83FB}" dt="2024-02-18T22:10:45.201" v="36" actId="20577"/>
        <pc:sldMkLst>
          <pc:docMk/>
          <pc:sldMk cId="0" sldId="276"/>
        </pc:sldMkLst>
        <pc:spChg chg="mod">
          <ac:chgData name="Yong Ling Ting, Anabel" userId="S::ucabyon@ucl.ac.uk::43ad3e51-070c-44a1-8530-4cb3fd6227c6" providerId="AD" clId="Web-{A2986186-3BE1-6768-3FB9-4CADD70D83FB}" dt="2024-02-18T22:08:21.478" v="33" actId="1076"/>
          <ac:spMkLst>
            <pc:docMk/>
            <pc:sldMk cId="0" sldId="276"/>
            <ac:spMk id="3" creationId="{00000000-0000-0000-0000-000000000000}"/>
          </ac:spMkLst>
        </pc:spChg>
        <pc:spChg chg="mod">
          <ac:chgData name="Yong Ling Ting, Anabel" userId="S::ucabyon@ucl.ac.uk::43ad3e51-070c-44a1-8530-4cb3fd6227c6" providerId="AD" clId="Web-{A2986186-3BE1-6768-3FB9-4CADD70D83FB}" dt="2024-02-18T22:10:45.201" v="36" actId="20577"/>
          <ac:spMkLst>
            <pc:docMk/>
            <pc:sldMk cId="0" sldId="276"/>
            <ac:spMk id="5" creationId="{00000000-0000-0000-0000-000000000000}"/>
          </ac:spMkLst>
        </pc:spChg>
      </pc:sldChg>
      <pc:sldChg chg="modSp">
        <pc:chgData name="Yong Ling Ting, Anabel" userId="S::ucabyon@ucl.ac.uk::43ad3e51-070c-44a1-8530-4cb3fd6227c6" providerId="AD" clId="Web-{A2986186-3BE1-6768-3FB9-4CADD70D83FB}" dt="2024-02-18T22:04:35.018" v="28" actId="20577"/>
        <pc:sldMkLst>
          <pc:docMk/>
          <pc:sldMk cId="158241176" sldId="277"/>
        </pc:sldMkLst>
        <pc:spChg chg="mod">
          <ac:chgData name="Yong Ling Ting, Anabel" userId="S::ucabyon@ucl.ac.uk::43ad3e51-070c-44a1-8530-4cb3fd6227c6" providerId="AD" clId="Web-{A2986186-3BE1-6768-3FB9-4CADD70D83FB}" dt="2024-02-18T22:04:35.018" v="28" actId="20577"/>
          <ac:spMkLst>
            <pc:docMk/>
            <pc:sldMk cId="158241176" sldId="277"/>
            <ac:spMk id="6" creationId="{B0FDF5E3-F732-7B48-82DF-E6C513F611A9}"/>
          </ac:spMkLst>
        </pc:spChg>
      </pc:sldChg>
      <pc:sldChg chg="modSp">
        <pc:chgData name="Yong Ling Ting, Anabel" userId="S::ucabyon@ucl.ac.uk::43ad3e51-070c-44a1-8530-4cb3fd6227c6" providerId="AD" clId="Web-{A2986186-3BE1-6768-3FB9-4CADD70D83FB}" dt="2024-02-18T22:11:09.999" v="41" actId="1076"/>
        <pc:sldMkLst>
          <pc:docMk/>
          <pc:sldMk cId="1672412926" sldId="278"/>
        </pc:sldMkLst>
        <pc:spChg chg="mod">
          <ac:chgData name="Yong Ling Ting, Anabel" userId="S::ucabyon@ucl.ac.uk::43ad3e51-070c-44a1-8530-4cb3fd6227c6" providerId="AD" clId="Web-{A2986186-3BE1-6768-3FB9-4CADD70D83FB}" dt="2024-02-18T22:11:09.999" v="41" actId="1076"/>
          <ac:spMkLst>
            <pc:docMk/>
            <pc:sldMk cId="1672412926" sldId="278"/>
            <ac:spMk id="6" creationId="{DDBD8043-889F-787D-9C54-20E713C6B449}"/>
          </ac:spMkLst>
        </pc:spChg>
      </pc:sldChg>
      <pc:sldChg chg="del">
        <pc:chgData name="Yong Ling Ting, Anabel" userId="S::ucabyon@ucl.ac.uk::43ad3e51-070c-44a1-8530-4cb3fd6227c6" providerId="AD" clId="Web-{A2986186-3BE1-6768-3FB9-4CADD70D83FB}" dt="2024-02-18T22:03:55.799" v="19"/>
        <pc:sldMkLst>
          <pc:docMk/>
          <pc:sldMk cId="2979298628" sldId="280"/>
        </pc:sldMkLst>
      </pc:sldChg>
    </pc:docChg>
  </pc:docChgLst>
  <pc:docChgLst>
    <pc:chgData name="Sun, Huey" userId="S::ucabhss@ucl.ac.uk::e7bf0ca8-938e-42cb-9aee-e78eeb6ceb5a" providerId="AD" clId="Web-{9796B438-A5DA-98DB-F3C4-ACF51BB3691D}"/>
    <pc:docChg chg="addSld delSld modSld sldOrd">
      <pc:chgData name="Sun, Huey" userId="S::ucabhss@ucl.ac.uk::e7bf0ca8-938e-42cb-9aee-e78eeb6ceb5a" providerId="AD" clId="Web-{9796B438-A5DA-98DB-F3C4-ACF51BB3691D}" dt="2024-02-19T03:00:12.576" v="971" actId="1076"/>
      <pc:docMkLst>
        <pc:docMk/>
      </pc:docMkLst>
      <pc:sldChg chg="modSp">
        <pc:chgData name="Sun, Huey" userId="S::ucabhss@ucl.ac.uk::e7bf0ca8-938e-42cb-9aee-e78eeb6ceb5a" providerId="AD" clId="Web-{9796B438-A5DA-98DB-F3C4-ACF51BB3691D}" dt="2024-02-19T03:00:12.576" v="971" actId="1076"/>
        <pc:sldMkLst>
          <pc:docMk/>
          <pc:sldMk cId="0" sldId="265"/>
        </pc:sldMkLst>
        <pc:spChg chg="mod">
          <ac:chgData name="Sun, Huey" userId="S::ucabhss@ucl.ac.uk::e7bf0ca8-938e-42cb-9aee-e78eeb6ceb5a" providerId="AD" clId="Web-{9796B438-A5DA-98DB-F3C4-ACF51BB3691D}" dt="2024-02-19T03:00:12.576" v="971" actId="1076"/>
          <ac:spMkLst>
            <pc:docMk/>
            <pc:sldMk cId="0" sldId="265"/>
            <ac:spMk id="7" creationId="{B72AE666-A584-6531-E027-A183AFCD7F0E}"/>
          </ac:spMkLst>
        </pc:spChg>
        <pc:picChg chg="mod">
          <ac:chgData name="Sun, Huey" userId="S::ucabhss@ucl.ac.uk::e7bf0ca8-938e-42cb-9aee-e78eeb6ceb5a" providerId="AD" clId="Web-{9796B438-A5DA-98DB-F3C4-ACF51BB3691D}" dt="2024-02-19T02:13:52.048" v="40" actId="1076"/>
          <ac:picMkLst>
            <pc:docMk/>
            <pc:sldMk cId="0" sldId="265"/>
            <ac:picMk id="6" creationId="{9738DE75-C36B-BC60-575E-CD51E5EEDD36}"/>
          </ac:picMkLst>
        </pc:picChg>
      </pc:sldChg>
      <pc:sldChg chg="modSp">
        <pc:chgData name="Sun, Huey" userId="S::ucabhss@ucl.ac.uk::e7bf0ca8-938e-42cb-9aee-e78eeb6ceb5a" providerId="AD" clId="Web-{9796B438-A5DA-98DB-F3C4-ACF51BB3691D}" dt="2024-02-19T01:27:57.616" v="8" actId="1076"/>
        <pc:sldMkLst>
          <pc:docMk/>
          <pc:sldMk cId="0" sldId="266"/>
        </pc:sldMkLst>
        <pc:spChg chg="mod">
          <ac:chgData name="Sun, Huey" userId="S::ucabhss@ucl.ac.uk::e7bf0ca8-938e-42cb-9aee-e78eeb6ceb5a" providerId="AD" clId="Web-{9796B438-A5DA-98DB-F3C4-ACF51BB3691D}" dt="2024-02-19T01:27:57.616" v="8" actId="1076"/>
          <ac:spMkLst>
            <pc:docMk/>
            <pc:sldMk cId="0" sldId="266"/>
            <ac:spMk id="5" creationId="{00000000-0000-0000-0000-000000000000}"/>
          </ac:spMkLst>
        </pc:spChg>
      </pc:sldChg>
      <pc:sldChg chg="modSp">
        <pc:chgData name="Sun, Huey" userId="S::ucabhss@ucl.ac.uk::e7bf0ca8-938e-42cb-9aee-e78eeb6ceb5a" providerId="AD" clId="Web-{9796B438-A5DA-98DB-F3C4-ACF51BB3691D}" dt="2024-02-19T02:58:28.151" v="942" actId="20577"/>
        <pc:sldMkLst>
          <pc:docMk/>
          <pc:sldMk cId="0" sldId="267"/>
        </pc:sldMkLst>
        <pc:spChg chg="mod">
          <ac:chgData name="Sun, Huey" userId="S::ucabhss@ucl.ac.uk::e7bf0ca8-938e-42cb-9aee-e78eeb6ceb5a" providerId="AD" clId="Web-{9796B438-A5DA-98DB-F3C4-ACF51BB3691D}" dt="2024-02-19T02:58:28.151" v="942" actId="20577"/>
          <ac:spMkLst>
            <pc:docMk/>
            <pc:sldMk cId="0" sldId="267"/>
            <ac:spMk id="6" creationId="{00000000-0000-0000-0000-000000000000}"/>
          </ac:spMkLst>
        </pc:spChg>
      </pc:sldChg>
      <pc:sldChg chg="modSp">
        <pc:chgData name="Sun, Huey" userId="S::ucabhss@ucl.ac.uk::e7bf0ca8-938e-42cb-9aee-e78eeb6ceb5a" providerId="AD" clId="Web-{9796B438-A5DA-98DB-F3C4-ACF51BB3691D}" dt="2024-02-19T02:56:58.383" v="937" actId="20577"/>
        <pc:sldMkLst>
          <pc:docMk/>
          <pc:sldMk cId="0" sldId="268"/>
        </pc:sldMkLst>
        <pc:spChg chg="mod">
          <ac:chgData name="Sun, Huey" userId="S::ucabhss@ucl.ac.uk::e7bf0ca8-938e-42cb-9aee-e78eeb6ceb5a" providerId="AD" clId="Web-{9796B438-A5DA-98DB-F3C4-ACF51BB3691D}" dt="2024-02-19T02:56:58.383" v="937" actId="20577"/>
          <ac:spMkLst>
            <pc:docMk/>
            <pc:sldMk cId="0" sldId="268"/>
            <ac:spMk id="5" creationId="{00000000-0000-0000-0000-000000000000}"/>
          </ac:spMkLst>
        </pc:spChg>
      </pc:sldChg>
      <pc:sldChg chg="modSp">
        <pc:chgData name="Sun, Huey" userId="S::ucabhss@ucl.ac.uk::e7bf0ca8-938e-42cb-9aee-e78eeb6ceb5a" providerId="AD" clId="Web-{9796B438-A5DA-98DB-F3C4-ACF51BB3691D}" dt="2024-02-19T02:58:19.979" v="940" actId="20577"/>
        <pc:sldMkLst>
          <pc:docMk/>
          <pc:sldMk cId="0" sldId="273"/>
        </pc:sldMkLst>
        <pc:spChg chg="mod">
          <ac:chgData name="Sun, Huey" userId="S::ucabhss@ucl.ac.uk::e7bf0ca8-938e-42cb-9aee-e78eeb6ceb5a" providerId="AD" clId="Web-{9796B438-A5DA-98DB-F3C4-ACF51BB3691D}" dt="2024-02-19T02:58:16.229" v="939" actId="20577"/>
          <ac:spMkLst>
            <pc:docMk/>
            <pc:sldMk cId="0" sldId="273"/>
            <ac:spMk id="6" creationId="{00000000-0000-0000-0000-000000000000}"/>
          </ac:spMkLst>
        </pc:spChg>
        <pc:spChg chg="mod">
          <ac:chgData name="Sun, Huey" userId="S::ucabhss@ucl.ac.uk::e7bf0ca8-938e-42cb-9aee-e78eeb6ceb5a" providerId="AD" clId="Web-{9796B438-A5DA-98DB-F3C4-ACF51BB3691D}" dt="2024-02-19T02:58:19.979" v="940" actId="20577"/>
          <ac:spMkLst>
            <pc:docMk/>
            <pc:sldMk cId="0" sldId="273"/>
            <ac:spMk id="7" creationId="{00000000-0000-0000-0000-000000000000}"/>
          </ac:spMkLst>
        </pc:spChg>
      </pc:sldChg>
      <pc:sldChg chg="modSp">
        <pc:chgData name="Sun, Huey" userId="S::ucabhss@ucl.ac.uk::e7bf0ca8-938e-42cb-9aee-e78eeb6ceb5a" providerId="AD" clId="Web-{9796B438-A5DA-98DB-F3C4-ACF51BB3691D}" dt="2024-02-19T02:59:07.199" v="945" actId="20577"/>
        <pc:sldMkLst>
          <pc:docMk/>
          <pc:sldMk cId="158241176" sldId="277"/>
        </pc:sldMkLst>
        <pc:spChg chg="mod">
          <ac:chgData name="Sun, Huey" userId="S::ucabhss@ucl.ac.uk::e7bf0ca8-938e-42cb-9aee-e78eeb6ceb5a" providerId="AD" clId="Web-{9796B438-A5DA-98DB-F3C4-ACF51BB3691D}" dt="2024-02-19T02:59:07.199" v="945" actId="20577"/>
          <ac:spMkLst>
            <pc:docMk/>
            <pc:sldMk cId="158241176" sldId="277"/>
            <ac:spMk id="6" creationId="{B0FDF5E3-F732-7B48-82DF-E6C513F611A9}"/>
          </ac:spMkLst>
        </pc:spChg>
      </pc:sldChg>
      <pc:sldChg chg="modSp">
        <pc:chgData name="Sun, Huey" userId="S::ucabhss@ucl.ac.uk::e7bf0ca8-938e-42cb-9aee-e78eeb6ceb5a" providerId="AD" clId="Web-{9796B438-A5DA-98DB-F3C4-ACF51BB3691D}" dt="2024-02-19T02:50:08.871" v="927" actId="1076"/>
        <pc:sldMkLst>
          <pc:docMk/>
          <pc:sldMk cId="1672412926" sldId="278"/>
        </pc:sldMkLst>
        <pc:spChg chg="mod">
          <ac:chgData name="Sun, Huey" userId="S::ucabhss@ucl.ac.uk::e7bf0ca8-938e-42cb-9aee-e78eeb6ceb5a" providerId="AD" clId="Web-{9796B438-A5DA-98DB-F3C4-ACF51BB3691D}" dt="2024-02-19T02:50:08.871" v="927" actId="1076"/>
          <ac:spMkLst>
            <pc:docMk/>
            <pc:sldMk cId="1672412926" sldId="278"/>
            <ac:spMk id="6" creationId="{DDBD8043-889F-787D-9C54-20E713C6B449}"/>
          </ac:spMkLst>
        </pc:spChg>
      </pc:sldChg>
      <pc:sldChg chg="del">
        <pc:chgData name="Sun, Huey" userId="S::ucabhss@ucl.ac.uk::e7bf0ca8-938e-42cb-9aee-e78eeb6ceb5a" providerId="AD" clId="Web-{9796B438-A5DA-98DB-F3C4-ACF51BB3691D}" dt="2024-02-19T02:13:06.468" v="9"/>
        <pc:sldMkLst>
          <pc:docMk/>
          <pc:sldMk cId="19702683" sldId="279"/>
        </pc:sldMkLst>
      </pc:sldChg>
      <pc:sldChg chg="add replId">
        <pc:chgData name="Sun, Huey" userId="S::ucabhss@ucl.ac.uk::e7bf0ca8-938e-42cb-9aee-e78eeb6ceb5a" providerId="AD" clId="Web-{9796B438-A5DA-98DB-F3C4-ACF51BB3691D}" dt="2024-02-19T01:27:20.318" v="6"/>
        <pc:sldMkLst>
          <pc:docMk/>
          <pc:sldMk cId="2908378068" sldId="280"/>
        </pc:sldMkLst>
      </pc:sldChg>
      <pc:sldChg chg="addSp delSp modSp add ord replId">
        <pc:chgData name="Sun, Huey" userId="S::ucabhss@ucl.ac.uk::e7bf0ca8-938e-42cb-9aee-e78eeb6ceb5a" providerId="AD" clId="Web-{9796B438-A5DA-98DB-F3C4-ACF51BB3691D}" dt="2024-02-19T02:50:29.653" v="932" actId="1076"/>
        <pc:sldMkLst>
          <pc:docMk/>
          <pc:sldMk cId="2803962448" sldId="281"/>
        </pc:sldMkLst>
        <pc:spChg chg="mod">
          <ac:chgData name="Sun, Huey" userId="S::ucabhss@ucl.ac.uk::e7bf0ca8-938e-42cb-9aee-e78eeb6ceb5a" providerId="AD" clId="Web-{9796B438-A5DA-98DB-F3C4-ACF51BB3691D}" dt="2024-02-19T02:24:28.026" v="213" actId="20577"/>
          <ac:spMkLst>
            <pc:docMk/>
            <pc:sldMk cId="2803962448" sldId="281"/>
            <ac:spMk id="5" creationId="{00000000-0000-0000-0000-000000000000}"/>
          </ac:spMkLst>
        </pc:spChg>
        <pc:spChg chg="del">
          <ac:chgData name="Sun, Huey" userId="S::ucabhss@ucl.ac.uk::e7bf0ca8-938e-42cb-9aee-e78eeb6ceb5a" providerId="AD" clId="Web-{9796B438-A5DA-98DB-F3C4-ACF51BB3691D}" dt="2024-02-19T02:24:31.042" v="214"/>
          <ac:spMkLst>
            <pc:docMk/>
            <pc:sldMk cId="2803962448" sldId="281"/>
            <ac:spMk id="6" creationId="{DDBD8043-889F-787D-9C54-20E713C6B449}"/>
          </ac:spMkLst>
        </pc:spChg>
        <pc:picChg chg="add mod">
          <ac:chgData name="Sun, Huey" userId="S::ucabhss@ucl.ac.uk::e7bf0ca8-938e-42cb-9aee-e78eeb6ceb5a" providerId="AD" clId="Web-{9796B438-A5DA-98DB-F3C4-ACF51BB3691D}" dt="2024-02-19T02:50:29.653" v="932" actId="1076"/>
          <ac:picMkLst>
            <pc:docMk/>
            <pc:sldMk cId="2803962448" sldId="281"/>
            <ac:picMk id="3" creationId="{9BE82B3E-9D27-E4EA-83A9-E799CF9081F5}"/>
          </ac:picMkLst>
        </pc:picChg>
      </pc:sldChg>
      <pc:sldChg chg="addSp delSp modSp add replId">
        <pc:chgData name="Sun, Huey" userId="S::ucabhss@ucl.ac.uk::e7bf0ca8-938e-42cb-9aee-e78eeb6ceb5a" providerId="AD" clId="Web-{9796B438-A5DA-98DB-F3C4-ACF51BB3691D}" dt="2024-02-19T02:54:52.660" v="934" actId="1076"/>
        <pc:sldMkLst>
          <pc:docMk/>
          <pc:sldMk cId="3869594691" sldId="282"/>
        </pc:sldMkLst>
        <pc:spChg chg="mod">
          <ac:chgData name="Sun, Huey" userId="S::ucabhss@ucl.ac.uk::e7bf0ca8-938e-42cb-9aee-e78eeb6ceb5a" providerId="AD" clId="Web-{9796B438-A5DA-98DB-F3C4-ACF51BB3691D}" dt="2024-02-19T02:20:43.467" v="158" actId="14100"/>
          <ac:spMkLst>
            <pc:docMk/>
            <pc:sldMk cId="3869594691" sldId="282"/>
            <ac:spMk id="5" creationId="{00000000-0000-0000-0000-000000000000}"/>
          </ac:spMkLst>
        </pc:spChg>
        <pc:spChg chg="del">
          <ac:chgData name="Sun, Huey" userId="S::ucabhss@ucl.ac.uk::e7bf0ca8-938e-42cb-9aee-e78eeb6ceb5a" providerId="AD" clId="Web-{9796B438-A5DA-98DB-F3C4-ACF51BB3691D}" dt="2024-02-19T02:19:16.340" v="141"/>
          <ac:spMkLst>
            <pc:docMk/>
            <pc:sldMk cId="3869594691" sldId="282"/>
            <ac:spMk id="6" creationId="{DDBD8043-889F-787D-9C54-20E713C6B449}"/>
          </ac:spMkLst>
        </pc:spChg>
        <pc:picChg chg="add del mod">
          <ac:chgData name="Sun, Huey" userId="S::ucabhss@ucl.ac.uk::e7bf0ca8-938e-42cb-9aee-e78eeb6ceb5a" providerId="AD" clId="Web-{9796B438-A5DA-98DB-F3C4-ACF51BB3691D}" dt="2024-02-19T02:19:26.715" v="143"/>
          <ac:picMkLst>
            <pc:docMk/>
            <pc:sldMk cId="3869594691" sldId="282"/>
            <ac:picMk id="3" creationId="{3FC454FB-50C0-4589-A977-968712E48EDD}"/>
          </ac:picMkLst>
        </pc:picChg>
        <pc:picChg chg="add mod">
          <ac:chgData name="Sun, Huey" userId="S::ucabhss@ucl.ac.uk::e7bf0ca8-938e-42cb-9aee-e78eeb6ceb5a" providerId="AD" clId="Web-{9796B438-A5DA-98DB-F3C4-ACF51BB3691D}" dt="2024-02-19T02:54:52.660" v="934" actId="1076"/>
          <ac:picMkLst>
            <pc:docMk/>
            <pc:sldMk cId="3869594691" sldId="282"/>
            <ac:picMk id="4" creationId="{BF05F25C-4955-3774-00AB-396FCF386739}"/>
          </ac:picMkLst>
        </pc:picChg>
      </pc:sldChg>
      <pc:sldChg chg="addSp delSp modSp add del ord replId">
        <pc:chgData name="Sun, Huey" userId="S::ucabhss@ucl.ac.uk::e7bf0ca8-938e-42cb-9aee-e78eeb6ceb5a" providerId="AD" clId="Web-{9796B438-A5DA-98DB-F3C4-ACF51BB3691D}" dt="2024-02-19T02:23:29.446" v="194"/>
        <pc:sldMkLst>
          <pc:docMk/>
          <pc:sldMk cId="3740248553" sldId="283"/>
        </pc:sldMkLst>
        <pc:spChg chg="mod">
          <ac:chgData name="Sun, Huey" userId="S::ucabhss@ucl.ac.uk::e7bf0ca8-938e-42cb-9aee-e78eeb6ceb5a" providerId="AD" clId="Web-{9796B438-A5DA-98DB-F3C4-ACF51BB3691D}" dt="2024-02-19T02:23:24.024" v="193" actId="20577"/>
          <ac:spMkLst>
            <pc:docMk/>
            <pc:sldMk cId="3740248553" sldId="283"/>
            <ac:spMk id="5" creationId="{00000000-0000-0000-0000-000000000000}"/>
          </ac:spMkLst>
        </pc:spChg>
        <pc:picChg chg="add del mod">
          <ac:chgData name="Sun, Huey" userId="S::ucabhss@ucl.ac.uk::e7bf0ca8-938e-42cb-9aee-e78eeb6ceb5a" providerId="AD" clId="Web-{9796B438-A5DA-98DB-F3C4-ACF51BB3691D}" dt="2024-02-19T02:21:53.625" v="184"/>
          <ac:picMkLst>
            <pc:docMk/>
            <pc:sldMk cId="3740248553" sldId="283"/>
            <ac:picMk id="3" creationId="{46BC6C6A-98DB-A8A3-9265-4AFBB7DEA80E}"/>
          </ac:picMkLst>
        </pc:picChg>
        <pc:picChg chg="del">
          <ac:chgData name="Sun, Huey" userId="S::ucabhss@ucl.ac.uk::e7bf0ca8-938e-42cb-9aee-e78eeb6ceb5a" providerId="AD" clId="Web-{9796B438-A5DA-98DB-F3C4-ACF51BB3691D}" dt="2024-02-19T02:21:09.890" v="169"/>
          <ac:picMkLst>
            <pc:docMk/>
            <pc:sldMk cId="3740248553" sldId="283"/>
            <ac:picMk id="4" creationId="{BF05F25C-4955-3774-00AB-396FCF386739}"/>
          </ac:picMkLst>
        </pc:picChg>
        <pc:picChg chg="add mod">
          <ac:chgData name="Sun, Huey" userId="S::ucabhss@ucl.ac.uk::e7bf0ca8-938e-42cb-9aee-e78eeb6ceb5a" providerId="AD" clId="Web-{9796B438-A5DA-98DB-F3C4-ACF51BB3691D}" dt="2024-02-19T02:22:03.490" v="185"/>
          <ac:picMkLst>
            <pc:docMk/>
            <pc:sldMk cId="3740248553" sldId="283"/>
            <ac:picMk id="6" creationId="{9B6DE66D-A032-575D-717C-73987A7D3EA6}"/>
          </ac:picMkLst>
        </pc:picChg>
      </pc:sldChg>
      <pc:sldChg chg="addSp delSp modSp add replId">
        <pc:chgData name="Sun, Huey" userId="S::ucabhss@ucl.ac.uk::e7bf0ca8-938e-42cb-9aee-e78eeb6ceb5a" providerId="AD" clId="Web-{9796B438-A5DA-98DB-F3C4-ACF51BB3691D}" dt="2024-02-19T02:50:22.309" v="930" actId="1076"/>
        <pc:sldMkLst>
          <pc:docMk/>
          <pc:sldMk cId="470276535" sldId="284"/>
        </pc:sldMkLst>
        <pc:spChg chg="mod">
          <ac:chgData name="Sun, Huey" userId="S::ucabhss@ucl.ac.uk::e7bf0ca8-938e-42cb-9aee-e78eeb6ceb5a" providerId="AD" clId="Web-{9796B438-A5DA-98DB-F3C4-ACF51BB3691D}" dt="2024-02-19T02:23:32.477" v="195" actId="20577"/>
          <ac:spMkLst>
            <pc:docMk/>
            <pc:sldMk cId="470276535" sldId="284"/>
            <ac:spMk id="5" creationId="{00000000-0000-0000-0000-000000000000}"/>
          </ac:spMkLst>
        </pc:spChg>
        <pc:picChg chg="del">
          <ac:chgData name="Sun, Huey" userId="S::ucabhss@ucl.ac.uk::e7bf0ca8-938e-42cb-9aee-e78eeb6ceb5a" providerId="AD" clId="Web-{9796B438-A5DA-98DB-F3C4-ACF51BB3691D}" dt="2024-02-19T02:23:36.852" v="196"/>
          <ac:picMkLst>
            <pc:docMk/>
            <pc:sldMk cId="470276535" sldId="284"/>
            <ac:picMk id="3" creationId="{46BC6C6A-98DB-A8A3-9265-4AFBB7DEA80E}"/>
          </ac:picMkLst>
        </pc:picChg>
        <pc:picChg chg="add mod">
          <ac:chgData name="Sun, Huey" userId="S::ucabhss@ucl.ac.uk::e7bf0ca8-938e-42cb-9aee-e78eeb6ceb5a" providerId="AD" clId="Web-{9796B438-A5DA-98DB-F3C4-ACF51BB3691D}" dt="2024-02-19T02:50:22.309" v="930" actId="1076"/>
          <ac:picMkLst>
            <pc:docMk/>
            <pc:sldMk cId="470276535" sldId="284"/>
            <ac:picMk id="4" creationId="{77860D1A-D86A-C1D0-3032-1BDEA63514F7}"/>
          </ac:picMkLst>
        </pc:picChg>
      </pc:sldChg>
      <pc:sldChg chg="modSp add replId">
        <pc:chgData name="Sun, Huey" userId="S::ucabhss@ucl.ac.uk::e7bf0ca8-938e-42cb-9aee-e78eeb6ceb5a" providerId="AD" clId="Web-{9796B438-A5DA-98DB-F3C4-ACF51BB3691D}" dt="2024-02-19T02:54:57.879" v="935" actId="1076"/>
        <pc:sldMkLst>
          <pc:docMk/>
          <pc:sldMk cId="2527485358" sldId="285"/>
        </pc:sldMkLst>
        <pc:spChg chg="mod">
          <ac:chgData name="Sun, Huey" userId="S::ucabhss@ucl.ac.uk::e7bf0ca8-938e-42cb-9aee-e78eeb6ceb5a" providerId="AD" clId="Web-{9796B438-A5DA-98DB-F3C4-ACF51BB3691D}" dt="2024-02-19T02:23:14.180" v="191" actId="20577"/>
          <ac:spMkLst>
            <pc:docMk/>
            <pc:sldMk cId="2527485358" sldId="285"/>
            <ac:spMk id="5" creationId="{00000000-0000-0000-0000-000000000000}"/>
          </ac:spMkLst>
        </pc:spChg>
        <pc:picChg chg="mod">
          <ac:chgData name="Sun, Huey" userId="S::ucabhss@ucl.ac.uk::e7bf0ca8-938e-42cb-9aee-e78eeb6ceb5a" providerId="AD" clId="Web-{9796B438-A5DA-98DB-F3C4-ACF51BB3691D}" dt="2024-02-19T02:54:57.879" v="935" actId="1076"/>
          <ac:picMkLst>
            <pc:docMk/>
            <pc:sldMk cId="2527485358" sldId="285"/>
            <ac:picMk id="3" creationId="{46BC6C6A-98DB-A8A3-9265-4AFBB7DEA80E}"/>
          </ac:picMkLst>
        </pc:picChg>
      </pc:sldChg>
      <pc:sldChg chg="addSp delSp modSp add replId">
        <pc:chgData name="Sun, Huey" userId="S::ucabhss@ucl.ac.uk::e7bf0ca8-938e-42cb-9aee-e78eeb6ceb5a" providerId="AD" clId="Web-{9796B438-A5DA-98DB-F3C4-ACF51BB3691D}" dt="2024-02-19T02:48:48.072" v="893" actId="20577"/>
        <pc:sldMkLst>
          <pc:docMk/>
          <pc:sldMk cId="4186391311" sldId="286"/>
        </pc:sldMkLst>
        <pc:spChg chg="mod">
          <ac:chgData name="Sun, Huey" userId="S::ucabhss@ucl.ac.uk::e7bf0ca8-938e-42cb-9aee-e78eeb6ceb5a" providerId="AD" clId="Web-{9796B438-A5DA-98DB-F3C4-ACF51BB3691D}" dt="2024-02-19T02:48:48.072" v="893" actId="20577"/>
          <ac:spMkLst>
            <pc:docMk/>
            <pc:sldMk cId="4186391311" sldId="286"/>
            <ac:spMk id="5" creationId="{00000000-0000-0000-0000-000000000000}"/>
          </ac:spMkLst>
        </pc:spChg>
        <pc:spChg chg="add del mod">
          <ac:chgData name="Sun, Huey" userId="S::ucabhss@ucl.ac.uk::e7bf0ca8-938e-42cb-9aee-e78eeb6ceb5a" providerId="AD" clId="Web-{9796B438-A5DA-98DB-F3C4-ACF51BB3691D}" dt="2024-02-19T02:47:18.256" v="782"/>
          <ac:spMkLst>
            <pc:docMk/>
            <pc:sldMk cId="4186391311" sldId="286"/>
            <ac:spMk id="6" creationId="{78EEF8BF-840D-B7A7-4ABA-58E684B92AC4}"/>
          </ac:spMkLst>
        </pc:spChg>
        <pc:spChg chg="add mod">
          <ac:chgData name="Sun, Huey" userId="S::ucabhss@ucl.ac.uk::e7bf0ca8-938e-42cb-9aee-e78eeb6ceb5a" providerId="AD" clId="Web-{9796B438-A5DA-98DB-F3C4-ACF51BB3691D}" dt="2024-02-19T02:48:13.617" v="826" actId="1076"/>
          <ac:spMkLst>
            <pc:docMk/>
            <pc:sldMk cId="4186391311" sldId="286"/>
            <ac:spMk id="8" creationId="{6F99D5B8-75E6-3994-5E0B-14C6966C5956}"/>
          </ac:spMkLst>
        </pc:spChg>
        <pc:spChg chg="add mod">
          <ac:chgData name="Sun, Huey" userId="S::ucabhss@ucl.ac.uk::e7bf0ca8-938e-42cb-9aee-e78eeb6ceb5a" providerId="AD" clId="Web-{9796B438-A5DA-98DB-F3C4-ACF51BB3691D}" dt="2024-02-19T02:48:34.337" v="889" actId="20577"/>
          <ac:spMkLst>
            <pc:docMk/>
            <pc:sldMk cId="4186391311" sldId="286"/>
            <ac:spMk id="9" creationId="{500363E9-4569-9E63-7EBC-56DCEFEEEABA}"/>
          </ac:spMkLst>
        </pc:spChg>
        <pc:picChg chg="del">
          <ac:chgData name="Sun, Huey" userId="S::ucabhss@ucl.ac.uk::e7bf0ca8-938e-42cb-9aee-e78eeb6ceb5a" providerId="AD" clId="Web-{9796B438-A5DA-98DB-F3C4-ACF51BB3691D}" dt="2024-02-19T02:27:39.578" v="250"/>
          <ac:picMkLst>
            <pc:docMk/>
            <pc:sldMk cId="4186391311" sldId="286"/>
            <ac:picMk id="3" creationId="{9BE82B3E-9D27-E4EA-83A9-E799CF9081F5}"/>
          </ac:picMkLst>
        </pc:picChg>
        <pc:picChg chg="add mod">
          <ac:chgData name="Sun, Huey" userId="S::ucabhss@ucl.ac.uk::e7bf0ca8-938e-42cb-9aee-e78eeb6ceb5a" providerId="AD" clId="Web-{9796B438-A5DA-98DB-F3C4-ACF51BB3691D}" dt="2024-02-19T02:46:26.052" v="771" actId="1076"/>
          <ac:picMkLst>
            <pc:docMk/>
            <pc:sldMk cId="4186391311" sldId="286"/>
            <ac:picMk id="4" creationId="{728764B8-CB01-9265-FEFC-2475DC35CD18}"/>
          </ac:picMkLst>
        </pc:picChg>
      </pc:sldChg>
      <pc:sldChg chg="addSp delSp modSp add replId">
        <pc:chgData name="Sun, Huey" userId="S::ucabhss@ucl.ac.uk::e7bf0ca8-938e-42cb-9aee-e78eeb6ceb5a" providerId="AD" clId="Web-{9796B438-A5DA-98DB-F3C4-ACF51BB3691D}" dt="2024-02-19T02:31:44.917" v="320" actId="1076"/>
        <pc:sldMkLst>
          <pc:docMk/>
          <pc:sldMk cId="3282618714" sldId="287"/>
        </pc:sldMkLst>
        <pc:spChg chg="mod">
          <ac:chgData name="Sun, Huey" userId="S::ucabhss@ucl.ac.uk::e7bf0ca8-938e-42cb-9aee-e78eeb6ceb5a" providerId="AD" clId="Web-{9796B438-A5DA-98DB-F3C4-ACF51BB3691D}" dt="2024-02-19T02:30:51.822" v="281" actId="20577"/>
          <ac:spMkLst>
            <pc:docMk/>
            <pc:sldMk cId="3282618714" sldId="287"/>
            <ac:spMk id="5" creationId="{00000000-0000-0000-0000-000000000000}"/>
          </ac:spMkLst>
        </pc:spChg>
        <pc:picChg chg="add mod modCrop">
          <ac:chgData name="Sun, Huey" userId="S::ucabhss@ucl.ac.uk::e7bf0ca8-938e-42cb-9aee-e78eeb6ceb5a" providerId="AD" clId="Web-{9796B438-A5DA-98DB-F3C4-ACF51BB3691D}" dt="2024-02-19T02:31:44.917" v="320" actId="1076"/>
          <ac:picMkLst>
            <pc:docMk/>
            <pc:sldMk cId="3282618714" sldId="287"/>
            <ac:picMk id="3" creationId="{98B53E4A-F0D3-E770-5BCE-9D528980308D}"/>
          </ac:picMkLst>
        </pc:picChg>
        <pc:picChg chg="del">
          <ac:chgData name="Sun, Huey" userId="S::ucabhss@ucl.ac.uk::e7bf0ca8-938e-42cb-9aee-e78eeb6ceb5a" providerId="AD" clId="Web-{9796B438-A5DA-98DB-F3C4-ACF51BB3691D}" dt="2024-02-19T02:30:52.603" v="282"/>
          <ac:picMkLst>
            <pc:docMk/>
            <pc:sldMk cId="3282618714" sldId="287"/>
            <ac:picMk id="4" creationId="{728764B8-CB01-9265-FEFC-2475DC35CD18}"/>
          </ac:picMkLst>
        </pc:picChg>
      </pc:sldChg>
      <pc:sldChg chg="addSp delSp modSp add replId">
        <pc:chgData name="Sun, Huey" userId="S::ucabhss@ucl.ac.uk::e7bf0ca8-938e-42cb-9aee-e78eeb6ceb5a" providerId="AD" clId="Web-{9796B438-A5DA-98DB-F3C4-ACF51BB3691D}" dt="2024-02-19T02:49:15.135" v="908" actId="20577"/>
        <pc:sldMkLst>
          <pc:docMk/>
          <pc:sldMk cId="74599801" sldId="288"/>
        </pc:sldMkLst>
        <pc:spChg chg="mod">
          <ac:chgData name="Sun, Huey" userId="S::ucabhss@ucl.ac.uk::e7bf0ca8-938e-42cb-9aee-e78eeb6ceb5a" providerId="AD" clId="Web-{9796B438-A5DA-98DB-F3C4-ACF51BB3691D}" dt="2024-02-19T02:31:26.010" v="315" actId="20577"/>
          <ac:spMkLst>
            <pc:docMk/>
            <pc:sldMk cId="74599801" sldId="288"/>
            <ac:spMk id="5" creationId="{00000000-0000-0000-0000-000000000000}"/>
          </ac:spMkLst>
        </pc:spChg>
        <pc:spChg chg="add mod">
          <ac:chgData name="Sun, Huey" userId="S::ucabhss@ucl.ac.uk::e7bf0ca8-938e-42cb-9aee-e78eeb6ceb5a" providerId="AD" clId="Web-{9796B438-A5DA-98DB-F3C4-ACF51BB3691D}" dt="2024-02-19T02:34:28" v="412"/>
          <ac:spMkLst>
            <pc:docMk/>
            <pc:sldMk cId="74599801" sldId="288"/>
            <ac:spMk id="8" creationId="{BD9D76E4-11B1-4166-8F6D-91F7AC3E2AE3}"/>
          </ac:spMkLst>
        </pc:spChg>
        <pc:spChg chg="add mod">
          <ac:chgData name="Sun, Huey" userId="S::ucabhss@ucl.ac.uk::e7bf0ca8-938e-42cb-9aee-e78eeb6ceb5a" providerId="AD" clId="Web-{9796B438-A5DA-98DB-F3C4-ACF51BB3691D}" dt="2024-02-19T02:49:15.135" v="908" actId="20577"/>
          <ac:spMkLst>
            <pc:docMk/>
            <pc:sldMk cId="74599801" sldId="288"/>
            <ac:spMk id="9" creationId="{EA57271D-7E06-9D1E-781A-71623EF63681}"/>
          </ac:spMkLst>
        </pc:spChg>
        <pc:picChg chg="del">
          <ac:chgData name="Sun, Huey" userId="S::ucabhss@ucl.ac.uk::e7bf0ca8-938e-42cb-9aee-e78eeb6ceb5a" providerId="AD" clId="Web-{9796B438-A5DA-98DB-F3C4-ACF51BB3691D}" dt="2024-02-19T02:31:47.386" v="321"/>
          <ac:picMkLst>
            <pc:docMk/>
            <pc:sldMk cId="74599801" sldId="288"/>
            <ac:picMk id="3" creationId="{98B53E4A-F0D3-E770-5BCE-9D528980308D}"/>
          </ac:picMkLst>
        </pc:picChg>
        <pc:picChg chg="add del mod">
          <ac:chgData name="Sun, Huey" userId="S::ucabhss@ucl.ac.uk::e7bf0ca8-938e-42cb-9aee-e78eeb6ceb5a" providerId="AD" clId="Web-{9796B438-A5DA-98DB-F3C4-ACF51BB3691D}" dt="2024-02-19T02:32:33.278" v="336"/>
          <ac:picMkLst>
            <pc:docMk/>
            <pc:sldMk cId="74599801" sldId="288"/>
            <ac:picMk id="4" creationId="{45CAC5F1-CDF9-203B-C69E-4B4E716DA208}"/>
          </ac:picMkLst>
        </pc:picChg>
        <pc:picChg chg="add del mod">
          <ac:chgData name="Sun, Huey" userId="S::ucabhss@ucl.ac.uk::e7bf0ca8-938e-42cb-9aee-e78eeb6ceb5a" providerId="AD" clId="Web-{9796B438-A5DA-98DB-F3C4-ACF51BB3691D}" dt="2024-02-19T02:32:34.340" v="337"/>
          <ac:picMkLst>
            <pc:docMk/>
            <pc:sldMk cId="74599801" sldId="288"/>
            <ac:picMk id="6" creationId="{5CCB8CC9-D6B2-4DC8-6167-DDCE7B877AD1}"/>
          </ac:picMkLst>
        </pc:picChg>
        <pc:picChg chg="add mod">
          <ac:chgData name="Sun, Huey" userId="S::ucabhss@ucl.ac.uk::e7bf0ca8-938e-42cb-9aee-e78eeb6ceb5a" providerId="AD" clId="Web-{9796B438-A5DA-98DB-F3C4-ACF51BB3691D}" dt="2024-02-19T02:33:28.982" v="358" actId="1076"/>
          <ac:picMkLst>
            <pc:docMk/>
            <pc:sldMk cId="74599801" sldId="288"/>
            <ac:picMk id="7" creationId="{06FA875C-59E6-2495-6B20-121215B37737}"/>
          </ac:picMkLst>
        </pc:picChg>
      </pc:sldChg>
      <pc:sldChg chg="addSp delSp modSp add replId">
        <pc:chgData name="Sun, Huey" userId="S::ucabhss@ucl.ac.uk::e7bf0ca8-938e-42cb-9aee-e78eeb6ceb5a" providerId="AD" clId="Web-{9796B438-A5DA-98DB-F3C4-ACF51BB3691D}" dt="2024-02-19T02:38:02.225" v="684" actId="20577"/>
        <pc:sldMkLst>
          <pc:docMk/>
          <pc:sldMk cId="361661612" sldId="289"/>
        </pc:sldMkLst>
        <pc:spChg chg="mod">
          <ac:chgData name="Sun, Huey" userId="S::ucabhss@ucl.ac.uk::e7bf0ca8-938e-42cb-9aee-e78eeb6ceb5a" providerId="AD" clId="Web-{9796B438-A5DA-98DB-F3C4-ACF51BB3691D}" dt="2024-02-19T02:33:03.763" v="351" actId="20577"/>
          <ac:spMkLst>
            <pc:docMk/>
            <pc:sldMk cId="361661612" sldId="289"/>
            <ac:spMk id="5" creationId="{00000000-0000-0000-0000-000000000000}"/>
          </ac:spMkLst>
        </pc:spChg>
        <pc:spChg chg="add mod">
          <ac:chgData name="Sun, Huey" userId="S::ucabhss@ucl.ac.uk::e7bf0ca8-938e-42cb-9aee-e78eeb6ceb5a" providerId="AD" clId="Web-{9796B438-A5DA-98DB-F3C4-ACF51BB3691D}" dt="2024-02-19T02:35:33.799" v="501" actId="20577"/>
          <ac:spMkLst>
            <pc:docMk/>
            <pc:sldMk cId="361661612" sldId="289"/>
            <ac:spMk id="6" creationId="{1B21459C-646C-F5C0-27E7-380509A04880}"/>
          </ac:spMkLst>
        </pc:spChg>
        <pc:spChg chg="add mod">
          <ac:chgData name="Sun, Huey" userId="S::ucabhss@ucl.ac.uk::e7bf0ca8-938e-42cb-9aee-e78eeb6ceb5a" providerId="AD" clId="Web-{9796B438-A5DA-98DB-F3C4-ACF51BB3691D}" dt="2024-02-19T02:38:02.225" v="684" actId="20577"/>
          <ac:spMkLst>
            <pc:docMk/>
            <pc:sldMk cId="361661612" sldId="289"/>
            <ac:spMk id="9" creationId="{C3415849-AB84-DDB2-6B96-5AEFBBBAE91A}"/>
          </ac:spMkLst>
        </pc:spChg>
        <pc:picChg chg="add mod">
          <ac:chgData name="Sun, Huey" userId="S::ucabhss@ucl.ac.uk::e7bf0ca8-938e-42cb-9aee-e78eeb6ceb5a" providerId="AD" clId="Web-{9796B438-A5DA-98DB-F3C4-ACF51BB3691D}" dt="2024-02-19T02:33:23.545" v="357" actId="1076"/>
          <ac:picMkLst>
            <pc:docMk/>
            <pc:sldMk cId="361661612" sldId="289"/>
            <ac:picMk id="3" creationId="{E18BC91F-88ED-B670-B98B-3B4F97AC45F7}"/>
          </ac:picMkLst>
        </pc:picChg>
        <pc:picChg chg="del">
          <ac:chgData name="Sun, Huey" userId="S::ucabhss@ucl.ac.uk::e7bf0ca8-938e-42cb-9aee-e78eeb6ceb5a" providerId="AD" clId="Web-{9796B438-A5DA-98DB-F3C4-ACF51BB3691D}" dt="2024-02-19T02:33:04.779" v="352"/>
          <ac:picMkLst>
            <pc:docMk/>
            <pc:sldMk cId="361661612" sldId="289"/>
            <ac:picMk id="7" creationId="{06FA875C-59E6-2495-6B20-121215B37737}"/>
          </ac:picMkLst>
        </pc:picChg>
      </pc:sldChg>
      <pc:sldChg chg="addSp delSp modSp add replId">
        <pc:chgData name="Sun, Huey" userId="S::ucabhss@ucl.ac.uk::e7bf0ca8-938e-42cb-9aee-e78eeb6ceb5a" providerId="AD" clId="Web-{9796B438-A5DA-98DB-F3C4-ACF51BB3691D}" dt="2024-02-19T02:48:50.212" v="894" actId="20577"/>
        <pc:sldMkLst>
          <pc:docMk/>
          <pc:sldMk cId="1613503645" sldId="290"/>
        </pc:sldMkLst>
        <pc:spChg chg="mod">
          <ac:chgData name="Sun, Huey" userId="S::ucabhss@ucl.ac.uk::e7bf0ca8-938e-42cb-9aee-e78eeb6ceb5a" providerId="AD" clId="Web-{9796B438-A5DA-98DB-F3C4-ACF51BB3691D}" dt="2024-02-19T02:48:50.212" v="894" actId="20577"/>
          <ac:spMkLst>
            <pc:docMk/>
            <pc:sldMk cId="1613503645" sldId="290"/>
            <ac:spMk id="5" creationId="{00000000-0000-0000-0000-000000000000}"/>
          </ac:spMkLst>
        </pc:spChg>
        <pc:spChg chg="add mod">
          <ac:chgData name="Sun, Huey" userId="S::ucabhss@ucl.ac.uk::e7bf0ca8-938e-42cb-9aee-e78eeb6ceb5a" providerId="AD" clId="Web-{9796B438-A5DA-98DB-F3C4-ACF51BB3691D}" dt="2024-02-19T02:45:57.473" v="745" actId="20577"/>
          <ac:spMkLst>
            <pc:docMk/>
            <pc:sldMk cId="1613503645" sldId="290"/>
            <ac:spMk id="7" creationId="{EB915510-4189-C17C-82D1-3950D4826E25}"/>
          </ac:spMkLst>
        </pc:spChg>
        <pc:spChg chg="add mod">
          <ac:chgData name="Sun, Huey" userId="S::ucabhss@ucl.ac.uk::e7bf0ca8-938e-42cb-9aee-e78eeb6ceb5a" providerId="AD" clId="Web-{9796B438-A5DA-98DB-F3C4-ACF51BB3691D}" dt="2024-02-19T02:46:21.302" v="770" actId="1076"/>
          <ac:spMkLst>
            <pc:docMk/>
            <pc:sldMk cId="1613503645" sldId="290"/>
            <ac:spMk id="8" creationId="{AA340805-E570-D961-2F67-170D92408559}"/>
          </ac:spMkLst>
        </pc:spChg>
        <pc:picChg chg="add mod">
          <ac:chgData name="Sun, Huey" userId="S::ucabhss@ucl.ac.uk::e7bf0ca8-938e-42cb-9aee-e78eeb6ceb5a" providerId="AD" clId="Web-{9796B438-A5DA-98DB-F3C4-ACF51BB3691D}" dt="2024-02-19T02:44:41.564" v="707" actId="1076"/>
          <ac:picMkLst>
            <pc:docMk/>
            <pc:sldMk cId="1613503645" sldId="290"/>
            <ac:picMk id="3" creationId="{1CE6DDFB-384D-72A4-819A-6F5294EDACDC}"/>
          </ac:picMkLst>
        </pc:picChg>
        <pc:picChg chg="del">
          <ac:chgData name="Sun, Huey" userId="S::ucabhss@ucl.ac.uk::e7bf0ca8-938e-42cb-9aee-e78eeb6ceb5a" providerId="AD" clId="Web-{9796B438-A5DA-98DB-F3C4-ACF51BB3691D}" dt="2024-02-19T02:44:27.814" v="705"/>
          <ac:picMkLst>
            <pc:docMk/>
            <pc:sldMk cId="1613503645" sldId="290"/>
            <ac:picMk id="4" creationId="{728764B8-CB01-9265-FEFC-2475DC35CD18}"/>
          </ac:picMkLst>
        </pc:picChg>
      </pc:sldChg>
    </pc:docChg>
  </pc:docChgLst>
  <pc:docChgLst>
    <pc:chgData name="Sun, Huey" userId="S::ucabhss@ucl.ac.uk::e7bf0ca8-938e-42cb-9aee-e78eeb6ceb5a" providerId="AD" clId="Web-{A5725FED-5D84-7F3E-8D17-57EC21D3A456}"/>
    <pc:docChg chg="addSld delSld modSld sldOrd">
      <pc:chgData name="Sun, Huey" userId="S::ucabhss@ucl.ac.uk::e7bf0ca8-938e-42cb-9aee-e78eeb6ceb5a" providerId="AD" clId="Web-{A5725FED-5D84-7F3E-8D17-57EC21D3A456}" dt="2024-02-18T21:49:19.350" v="90" actId="20577"/>
      <pc:docMkLst>
        <pc:docMk/>
      </pc:docMkLst>
      <pc:sldChg chg="modSp">
        <pc:chgData name="Sun, Huey" userId="S::ucabhss@ucl.ac.uk::e7bf0ca8-938e-42cb-9aee-e78eeb6ceb5a" providerId="AD" clId="Web-{A5725FED-5D84-7F3E-8D17-57EC21D3A456}" dt="2024-02-18T21:00:29.729" v="9" actId="1076"/>
        <pc:sldMkLst>
          <pc:docMk/>
          <pc:sldMk cId="0" sldId="265"/>
        </pc:sldMkLst>
        <pc:picChg chg="mod">
          <ac:chgData name="Sun, Huey" userId="S::ucabhss@ucl.ac.uk::e7bf0ca8-938e-42cb-9aee-e78eeb6ceb5a" providerId="AD" clId="Web-{A5725FED-5D84-7F3E-8D17-57EC21D3A456}" dt="2024-02-18T21:00:29.729" v="9" actId="1076"/>
          <ac:picMkLst>
            <pc:docMk/>
            <pc:sldMk cId="0" sldId="265"/>
            <ac:picMk id="6" creationId="{9738DE75-C36B-BC60-575E-CD51E5EEDD36}"/>
          </ac:picMkLst>
        </pc:picChg>
      </pc:sldChg>
      <pc:sldChg chg="modSp ord">
        <pc:chgData name="Sun, Huey" userId="S::ucabhss@ucl.ac.uk::e7bf0ca8-938e-42cb-9aee-e78eeb6ceb5a" providerId="AD" clId="Web-{A5725FED-5D84-7F3E-8D17-57EC21D3A456}" dt="2024-02-18T21:49:19.350" v="90" actId="20577"/>
        <pc:sldMkLst>
          <pc:docMk/>
          <pc:sldMk cId="0" sldId="267"/>
        </pc:sldMkLst>
        <pc:spChg chg="mod">
          <ac:chgData name="Sun, Huey" userId="S::ucabhss@ucl.ac.uk::e7bf0ca8-938e-42cb-9aee-e78eeb6ceb5a" providerId="AD" clId="Web-{A5725FED-5D84-7F3E-8D17-57EC21D3A456}" dt="2024-02-18T21:49:19.350" v="90" actId="20577"/>
          <ac:spMkLst>
            <pc:docMk/>
            <pc:sldMk cId="0" sldId="267"/>
            <ac:spMk id="5" creationId="{00000000-0000-0000-0000-000000000000}"/>
          </ac:spMkLst>
        </pc:spChg>
        <pc:spChg chg="mod">
          <ac:chgData name="Sun, Huey" userId="S::ucabhss@ucl.ac.uk::e7bf0ca8-938e-42cb-9aee-e78eeb6ceb5a" providerId="AD" clId="Web-{A5725FED-5D84-7F3E-8D17-57EC21D3A456}" dt="2024-02-18T20:46:42.593" v="8" actId="20577"/>
          <ac:spMkLst>
            <pc:docMk/>
            <pc:sldMk cId="0" sldId="267"/>
            <ac:spMk id="6" creationId="{00000000-0000-0000-0000-000000000000}"/>
          </ac:spMkLst>
        </pc:spChg>
      </pc:sldChg>
      <pc:sldChg chg="ord">
        <pc:chgData name="Sun, Huey" userId="S::ucabhss@ucl.ac.uk::e7bf0ca8-938e-42cb-9aee-e78eeb6ceb5a" providerId="AD" clId="Web-{A5725FED-5D84-7F3E-8D17-57EC21D3A456}" dt="2024-02-18T21:37:19.204" v="10"/>
        <pc:sldMkLst>
          <pc:docMk/>
          <pc:sldMk cId="0" sldId="271"/>
        </pc:sldMkLst>
      </pc:sldChg>
      <pc:sldChg chg="modSp">
        <pc:chgData name="Sun, Huey" userId="S::ucabhss@ucl.ac.uk::e7bf0ca8-938e-42cb-9aee-e78eeb6ceb5a" providerId="AD" clId="Web-{A5725FED-5D84-7F3E-8D17-57EC21D3A456}" dt="2024-02-18T21:42:01.866" v="77" actId="20577"/>
        <pc:sldMkLst>
          <pc:docMk/>
          <pc:sldMk cId="0" sldId="273"/>
        </pc:sldMkLst>
        <pc:spChg chg="mod">
          <ac:chgData name="Sun, Huey" userId="S::ucabhss@ucl.ac.uk::e7bf0ca8-938e-42cb-9aee-e78eeb6ceb5a" providerId="AD" clId="Web-{A5725FED-5D84-7F3E-8D17-57EC21D3A456}" dt="2024-02-18T21:42:01.866" v="77" actId="20577"/>
          <ac:spMkLst>
            <pc:docMk/>
            <pc:sldMk cId="0" sldId="273"/>
            <ac:spMk id="6" creationId="{00000000-0000-0000-0000-000000000000}"/>
          </ac:spMkLst>
        </pc:spChg>
      </pc:sldChg>
      <pc:sldChg chg="new del">
        <pc:chgData name="Sun, Huey" userId="S::ucabhss@ucl.ac.uk::e7bf0ca8-938e-42cb-9aee-e78eeb6ceb5a" providerId="AD" clId="Web-{A5725FED-5D84-7F3E-8D17-57EC21D3A456}" dt="2024-02-18T20:46:28.077" v="6"/>
        <pc:sldMkLst>
          <pc:docMk/>
          <pc:sldMk cId="3555231923" sldId="277"/>
        </pc:sldMkLst>
      </pc:sldChg>
    </pc:docChg>
  </pc:docChgLst>
  <pc:docChgLst>
    <pc:chgData name="Da Costa Correia De Oliveira, Samuel" userId="S::ucabdol@ucl.ac.uk::b39fc4f7-a992-4ad9-8b0a-281d72ab0b21" providerId="AD" clId="Web-{CCE427BC-81A0-F43B-B0B2-683219CE9479}"/>
    <pc:docChg chg="modSld">
      <pc:chgData name="Da Costa Correia De Oliveira, Samuel" userId="S::ucabdol@ucl.ac.uk::b39fc4f7-a992-4ad9-8b0a-281d72ab0b21" providerId="AD" clId="Web-{CCE427BC-81A0-F43B-B0B2-683219CE9479}" dt="2024-02-18T19:26:53.222" v="2" actId="20577"/>
      <pc:docMkLst>
        <pc:docMk/>
      </pc:docMkLst>
      <pc:sldChg chg="modSp">
        <pc:chgData name="Da Costa Correia De Oliveira, Samuel" userId="S::ucabdol@ucl.ac.uk::b39fc4f7-a992-4ad9-8b0a-281d72ab0b21" providerId="AD" clId="Web-{CCE427BC-81A0-F43B-B0B2-683219CE9479}" dt="2024-02-18T19:26:53.222" v="2" actId="20577"/>
        <pc:sldMkLst>
          <pc:docMk/>
          <pc:sldMk cId="0" sldId="266"/>
        </pc:sldMkLst>
        <pc:spChg chg="mod">
          <ac:chgData name="Da Costa Correia De Oliveira, Samuel" userId="S::ucabdol@ucl.ac.uk::b39fc4f7-a992-4ad9-8b0a-281d72ab0b21" providerId="AD" clId="Web-{CCE427BC-81A0-F43B-B0B2-683219CE9479}" dt="2024-02-18T19:26:53.222" v="2" actId="20577"/>
          <ac:spMkLst>
            <pc:docMk/>
            <pc:sldMk cId="0" sldId="266"/>
            <ac:spMk id="5" creationId="{00000000-0000-0000-0000-000000000000}"/>
          </ac:spMkLst>
        </pc:spChg>
      </pc:sldChg>
    </pc:docChg>
  </pc:docChgLst>
  <pc:docChgLst>
    <pc:chgData name="Yong Ling Ting, Anabel" userId="S::ucabyon@ucl.ac.uk::43ad3e51-070c-44a1-8530-4cb3fd6227c6" providerId="AD" clId="Web-{C6EB4EF2-D7C2-33A6-5104-C19BD32FDEBC}"/>
    <pc:docChg chg="addSld delSld modSld sldOrd">
      <pc:chgData name="Yong Ling Ting, Anabel" userId="S::ucabyon@ucl.ac.uk::43ad3e51-070c-44a1-8530-4cb3fd6227c6" providerId="AD" clId="Web-{C6EB4EF2-D7C2-33A6-5104-C19BD32FDEBC}" dt="2024-02-18T22:01:58.538" v="506" actId="1076"/>
      <pc:docMkLst>
        <pc:docMk/>
      </pc:docMkLst>
      <pc:sldChg chg="modSp">
        <pc:chgData name="Yong Ling Ting, Anabel" userId="S::ucabyon@ucl.ac.uk::43ad3e51-070c-44a1-8530-4cb3fd6227c6" providerId="AD" clId="Web-{C6EB4EF2-D7C2-33A6-5104-C19BD32FDEBC}" dt="2024-02-18T20:50:36.158" v="20" actId="20577"/>
        <pc:sldMkLst>
          <pc:docMk/>
          <pc:sldMk cId="0" sldId="266"/>
        </pc:sldMkLst>
        <pc:spChg chg="mod">
          <ac:chgData name="Yong Ling Ting, Anabel" userId="S::ucabyon@ucl.ac.uk::43ad3e51-070c-44a1-8530-4cb3fd6227c6" providerId="AD" clId="Web-{C6EB4EF2-D7C2-33A6-5104-C19BD32FDEBC}" dt="2024-02-18T20:50:36.158" v="20" actId="20577"/>
          <ac:spMkLst>
            <pc:docMk/>
            <pc:sldMk cId="0" sldId="266"/>
            <ac:spMk id="4" creationId="{00000000-0000-0000-0000-000000000000}"/>
          </ac:spMkLst>
        </pc:spChg>
      </pc:sldChg>
      <pc:sldChg chg="modSp ord">
        <pc:chgData name="Yong Ling Ting, Anabel" userId="S::ucabyon@ucl.ac.uk::43ad3e51-070c-44a1-8530-4cb3fd6227c6" providerId="AD" clId="Web-{C6EB4EF2-D7C2-33A6-5104-C19BD32FDEBC}" dt="2024-02-18T22:01:58.538" v="506" actId="1076"/>
        <pc:sldMkLst>
          <pc:docMk/>
          <pc:sldMk cId="0" sldId="267"/>
        </pc:sldMkLst>
        <pc:spChg chg="mod">
          <ac:chgData name="Yong Ling Ting, Anabel" userId="S::ucabyon@ucl.ac.uk::43ad3e51-070c-44a1-8530-4cb3fd6227c6" providerId="AD" clId="Web-{C6EB4EF2-D7C2-33A6-5104-C19BD32FDEBC}" dt="2024-02-18T22:01:58.538" v="506" actId="1076"/>
          <ac:spMkLst>
            <pc:docMk/>
            <pc:sldMk cId="0" sldId="267"/>
            <ac:spMk id="6" creationId="{00000000-0000-0000-0000-000000000000}"/>
          </ac:spMkLst>
        </pc:spChg>
      </pc:sldChg>
      <pc:sldChg chg="modSp">
        <pc:chgData name="Yong Ling Ting, Anabel" userId="S::ucabyon@ucl.ac.uk::43ad3e51-070c-44a1-8530-4cb3fd6227c6" providerId="AD" clId="Web-{C6EB4EF2-D7C2-33A6-5104-C19BD32FDEBC}" dt="2024-02-18T21:23:59.531" v="104" actId="1076"/>
        <pc:sldMkLst>
          <pc:docMk/>
          <pc:sldMk cId="0" sldId="270"/>
        </pc:sldMkLst>
        <pc:spChg chg="mod">
          <ac:chgData name="Yong Ling Ting, Anabel" userId="S::ucabyon@ucl.ac.uk::43ad3e51-070c-44a1-8530-4cb3fd6227c6" providerId="AD" clId="Web-{C6EB4EF2-D7C2-33A6-5104-C19BD32FDEBC}" dt="2024-02-18T21:23:59.531" v="104" actId="1076"/>
          <ac:spMkLst>
            <pc:docMk/>
            <pc:sldMk cId="0" sldId="270"/>
            <ac:spMk id="5" creationId="{00000000-0000-0000-0000-000000000000}"/>
          </ac:spMkLst>
        </pc:spChg>
      </pc:sldChg>
      <pc:sldChg chg="modSp">
        <pc:chgData name="Yong Ling Ting, Anabel" userId="S::ucabyon@ucl.ac.uk::43ad3e51-070c-44a1-8530-4cb3fd6227c6" providerId="AD" clId="Web-{C6EB4EF2-D7C2-33A6-5104-C19BD32FDEBC}" dt="2024-02-18T21:32:45.137" v="105" actId="1076"/>
        <pc:sldMkLst>
          <pc:docMk/>
          <pc:sldMk cId="0" sldId="271"/>
        </pc:sldMkLst>
        <pc:spChg chg="mod">
          <ac:chgData name="Yong Ling Ting, Anabel" userId="S::ucabyon@ucl.ac.uk::43ad3e51-070c-44a1-8530-4cb3fd6227c6" providerId="AD" clId="Web-{C6EB4EF2-D7C2-33A6-5104-C19BD32FDEBC}" dt="2024-02-18T21:32:45.137" v="105" actId="1076"/>
          <ac:spMkLst>
            <pc:docMk/>
            <pc:sldMk cId="0" sldId="271"/>
            <ac:spMk id="5" creationId="{00000000-0000-0000-0000-000000000000}"/>
          </ac:spMkLst>
        </pc:spChg>
      </pc:sldChg>
      <pc:sldChg chg="del">
        <pc:chgData name="Yong Ling Ting, Anabel" userId="S::ucabyon@ucl.ac.uk::43ad3e51-070c-44a1-8530-4cb3fd6227c6" providerId="AD" clId="Web-{C6EB4EF2-D7C2-33A6-5104-C19BD32FDEBC}" dt="2024-02-18T21:33:36.279" v="106"/>
        <pc:sldMkLst>
          <pc:docMk/>
          <pc:sldMk cId="0" sldId="272"/>
        </pc:sldMkLst>
      </pc:sldChg>
      <pc:sldChg chg="modSp ord">
        <pc:chgData name="Yong Ling Ting, Anabel" userId="S::ucabyon@ucl.ac.uk::43ad3e51-070c-44a1-8530-4cb3fd6227c6" providerId="AD" clId="Web-{C6EB4EF2-D7C2-33A6-5104-C19BD32FDEBC}" dt="2024-02-18T21:40:09.929" v="328" actId="1076"/>
        <pc:sldMkLst>
          <pc:docMk/>
          <pc:sldMk cId="0" sldId="273"/>
        </pc:sldMkLst>
        <pc:spChg chg="mod">
          <ac:chgData name="Yong Ling Ting, Anabel" userId="S::ucabyon@ucl.ac.uk::43ad3e51-070c-44a1-8530-4cb3fd6227c6" providerId="AD" clId="Web-{C6EB4EF2-D7C2-33A6-5104-C19BD32FDEBC}" dt="2024-02-18T20:58:36.120" v="23" actId="1076"/>
          <ac:spMkLst>
            <pc:docMk/>
            <pc:sldMk cId="0" sldId="273"/>
            <ac:spMk id="4" creationId="{00000000-0000-0000-0000-000000000000}"/>
          </ac:spMkLst>
        </pc:spChg>
        <pc:spChg chg="mod">
          <ac:chgData name="Yong Ling Ting, Anabel" userId="S::ucabyon@ucl.ac.uk::43ad3e51-070c-44a1-8530-4cb3fd6227c6" providerId="AD" clId="Web-{C6EB4EF2-D7C2-33A6-5104-C19BD32FDEBC}" dt="2024-02-18T21:38:18.379" v="290" actId="20577"/>
          <ac:spMkLst>
            <pc:docMk/>
            <pc:sldMk cId="0" sldId="273"/>
            <ac:spMk id="5" creationId="{00000000-0000-0000-0000-000000000000}"/>
          </ac:spMkLst>
        </pc:spChg>
        <pc:spChg chg="mod">
          <ac:chgData name="Yong Ling Ting, Anabel" userId="S::ucabyon@ucl.ac.uk::43ad3e51-070c-44a1-8530-4cb3fd6227c6" providerId="AD" clId="Web-{C6EB4EF2-D7C2-33A6-5104-C19BD32FDEBC}" dt="2024-02-18T21:40:09.929" v="328" actId="1076"/>
          <ac:spMkLst>
            <pc:docMk/>
            <pc:sldMk cId="0" sldId="273"/>
            <ac:spMk id="6" creationId="{00000000-0000-0000-0000-000000000000}"/>
          </ac:spMkLst>
        </pc:spChg>
        <pc:spChg chg="mod">
          <ac:chgData name="Yong Ling Ting, Anabel" userId="S::ucabyon@ucl.ac.uk::43ad3e51-070c-44a1-8530-4cb3fd6227c6" providerId="AD" clId="Web-{C6EB4EF2-D7C2-33A6-5104-C19BD32FDEBC}" dt="2024-02-18T21:34:54.609" v="110" actId="20577"/>
          <ac:spMkLst>
            <pc:docMk/>
            <pc:sldMk cId="0" sldId="273"/>
            <ac:spMk id="7" creationId="{00000000-0000-0000-0000-000000000000}"/>
          </ac:spMkLst>
        </pc:spChg>
      </pc:sldChg>
      <pc:sldChg chg="ord">
        <pc:chgData name="Yong Ling Ting, Anabel" userId="S::ucabyon@ucl.ac.uk::43ad3e51-070c-44a1-8530-4cb3fd6227c6" providerId="AD" clId="Web-{C6EB4EF2-D7C2-33A6-5104-C19BD32FDEBC}" dt="2024-02-18T21:48:10.487" v="330"/>
        <pc:sldMkLst>
          <pc:docMk/>
          <pc:sldMk cId="0" sldId="274"/>
        </pc:sldMkLst>
      </pc:sldChg>
      <pc:sldChg chg="modSp">
        <pc:chgData name="Yong Ling Ting, Anabel" userId="S::ucabyon@ucl.ac.uk::43ad3e51-070c-44a1-8530-4cb3fd6227c6" providerId="AD" clId="Web-{C6EB4EF2-D7C2-33A6-5104-C19BD32FDEBC}" dt="2024-02-18T20:58:57.558" v="24" actId="1076"/>
        <pc:sldMkLst>
          <pc:docMk/>
          <pc:sldMk cId="0" sldId="275"/>
        </pc:sldMkLst>
        <pc:spChg chg="mod">
          <ac:chgData name="Yong Ling Ting, Anabel" userId="S::ucabyon@ucl.ac.uk::43ad3e51-070c-44a1-8530-4cb3fd6227c6" providerId="AD" clId="Web-{C6EB4EF2-D7C2-33A6-5104-C19BD32FDEBC}" dt="2024-02-18T20:58:57.558" v="24" actId="1076"/>
          <ac:spMkLst>
            <pc:docMk/>
            <pc:sldMk cId="0" sldId="275"/>
            <ac:spMk id="6" creationId="{00000000-0000-0000-0000-000000000000}"/>
          </ac:spMkLst>
        </pc:spChg>
      </pc:sldChg>
      <pc:sldChg chg="addSp modSp">
        <pc:chgData name="Yong Ling Ting, Anabel" userId="S::ucabyon@ucl.ac.uk::43ad3e51-070c-44a1-8530-4cb3fd6227c6" providerId="AD" clId="Web-{C6EB4EF2-D7C2-33A6-5104-C19BD32FDEBC}" dt="2024-02-18T21:02:23.203" v="103" actId="20577"/>
        <pc:sldMkLst>
          <pc:docMk/>
          <pc:sldMk cId="158241176" sldId="277"/>
        </pc:sldMkLst>
        <pc:spChg chg="add mod">
          <ac:chgData name="Yong Ling Ting, Anabel" userId="S::ucabyon@ucl.ac.uk::43ad3e51-070c-44a1-8530-4cb3fd6227c6" providerId="AD" clId="Web-{C6EB4EF2-D7C2-33A6-5104-C19BD32FDEBC}" dt="2024-02-18T21:02:23.203" v="103" actId="20577"/>
          <ac:spMkLst>
            <pc:docMk/>
            <pc:sldMk cId="158241176" sldId="277"/>
            <ac:spMk id="6" creationId="{B0FDF5E3-F732-7B48-82DF-E6C513F611A9}"/>
          </ac:spMkLst>
        </pc:spChg>
      </pc:sldChg>
      <pc:sldChg chg="addSp modSp">
        <pc:chgData name="Yong Ling Ting, Anabel" userId="S::ucabyon@ucl.ac.uk::43ad3e51-070c-44a1-8530-4cb3fd6227c6" providerId="AD" clId="Web-{C6EB4EF2-D7C2-33A6-5104-C19BD32FDEBC}" dt="2024-02-18T22:01:08.397" v="498" actId="20577"/>
        <pc:sldMkLst>
          <pc:docMk/>
          <pc:sldMk cId="1672412926" sldId="278"/>
        </pc:sldMkLst>
        <pc:spChg chg="mod">
          <ac:chgData name="Yong Ling Ting, Anabel" userId="S::ucabyon@ucl.ac.uk::43ad3e51-070c-44a1-8530-4cb3fd6227c6" providerId="AD" clId="Web-{C6EB4EF2-D7C2-33A6-5104-C19BD32FDEBC}" dt="2024-02-18T21:57:46.642" v="356" actId="20577"/>
          <ac:spMkLst>
            <pc:docMk/>
            <pc:sldMk cId="1672412926" sldId="278"/>
            <ac:spMk id="5" creationId="{00000000-0000-0000-0000-000000000000}"/>
          </ac:spMkLst>
        </pc:spChg>
        <pc:spChg chg="add mod">
          <ac:chgData name="Yong Ling Ting, Anabel" userId="S::ucabyon@ucl.ac.uk::43ad3e51-070c-44a1-8530-4cb3fd6227c6" providerId="AD" clId="Web-{C6EB4EF2-D7C2-33A6-5104-C19BD32FDEBC}" dt="2024-02-18T22:01:08.397" v="498" actId="20577"/>
          <ac:spMkLst>
            <pc:docMk/>
            <pc:sldMk cId="1672412926" sldId="278"/>
            <ac:spMk id="6" creationId="{DDBD8043-889F-787D-9C54-20E713C6B449}"/>
          </ac:spMkLst>
        </pc:spChg>
      </pc:sldChg>
      <pc:sldChg chg="modSp add replId">
        <pc:chgData name="Yong Ling Ting, Anabel" userId="S::ucabyon@ucl.ac.uk::43ad3e51-070c-44a1-8530-4cb3fd6227c6" providerId="AD" clId="Web-{C6EB4EF2-D7C2-33A6-5104-C19BD32FDEBC}" dt="2024-02-18T21:57:23.829" v="336" actId="20577"/>
        <pc:sldMkLst>
          <pc:docMk/>
          <pc:sldMk cId="19702683" sldId="279"/>
        </pc:sldMkLst>
        <pc:spChg chg="mod">
          <ac:chgData name="Yong Ling Ting, Anabel" userId="S::ucabyon@ucl.ac.uk::43ad3e51-070c-44a1-8530-4cb3fd6227c6" providerId="AD" clId="Web-{C6EB4EF2-D7C2-33A6-5104-C19BD32FDEBC}" dt="2024-02-18T21:57:23.829" v="336" actId="20577"/>
          <ac:spMkLst>
            <pc:docMk/>
            <pc:sldMk cId="19702683" sldId="279"/>
            <ac:spMk id="5" creationId="{00000000-0000-0000-0000-000000000000}"/>
          </ac:spMkLst>
        </pc:spChg>
      </pc:sldChg>
      <pc:sldChg chg="new del">
        <pc:chgData name="Yong Ling Ting, Anabel" userId="S::ucabyon@ucl.ac.uk::43ad3e51-070c-44a1-8530-4cb3fd6227c6" providerId="AD" clId="Web-{C6EB4EF2-D7C2-33A6-5104-C19BD32FDEBC}" dt="2024-02-18T21:56:13.968" v="332"/>
        <pc:sldMkLst>
          <pc:docMk/>
          <pc:sldMk cId="1421897231" sldId="279"/>
        </pc:sldMkLst>
      </pc:sldChg>
      <pc:sldChg chg="addSp delSp modSp add replId">
        <pc:chgData name="Yong Ling Ting, Anabel" userId="S::ucabyon@ucl.ac.uk::43ad3e51-070c-44a1-8530-4cb3fd6227c6" providerId="AD" clId="Web-{C6EB4EF2-D7C2-33A6-5104-C19BD32FDEBC}" dt="2024-02-18T22:00:23.489" v="485"/>
        <pc:sldMkLst>
          <pc:docMk/>
          <pc:sldMk cId="2979298628" sldId="280"/>
        </pc:sldMkLst>
        <pc:spChg chg="del mod">
          <ac:chgData name="Yong Ling Ting, Anabel" userId="S::ucabyon@ucl.ac.uk::43ad3e51-070c-44a1-8530-4cb3fd6227c6" providerId="AD" clId="Web-{C6EB4EF2-D7C2-33A6-5104-C19BD32FDEBC}" dt="2024-02-18T21:59:29.019" v="473"/>
          <ac:spMkLst>
            <pc:docMk/>
            <pc:sldMk cId="2979298628" sldId="280"/>
            <ac:spMk id="5" creationId="{00000000-0000-0000-0000-000000000000}"/>
          </ac:spMkLst>
        </pc:spChg>
        <pc:spChg chg="del mod">
          <ac:chgData name="Yong Ling Ting, Anabel" userId="S::ucabyon@ucl.ac.uk::43ad3e51-070c-44a1-8530-4cb3fd6227c6" providerId="AD" clId="Web-{C6EB4EF2-D7C2-33A6-5104-C19BD32FDEBC}" dt="2024-02-18T21:59:33.051" v="476"/>
          <ac:spMkLst>
            <pc:docMk/>
            <pc:sldMk cId="2979298628" sldId="280"/>
            <ac:spMk id="6" creationId="{DDBD8043-889F-787D-9C54-20E713C6B449}"/>
          </ac:spMkLst>
        </pc:spChg>
        <pc:picChg chg="add del mod">
          <ac:chgData name="Yong Ling Ting, Anabel" userId="S::ucabyon@ucl.ac.uk::43ad3e51-070c-44a1-8530-4cb3fd6227c6" providerId="AD" clId="Web-{C6EB4EF2-D7C2-33A6-5104-C19BD32FDEBC}" dt="2024-02-18T22:00:23.489" v="485"/>
          <ac:picMkLst>
            <pc:docMk/>
            <pc:sldMk cId="2979298628" sldId="280"/>
            <ac:picMk id="3" creationId="{D897C052-8C77-EF2B-B024-3C5A02317DF4}"/>
          </ac:picMkLst>
        </pc:picChg>
      </pc:sldChg>
    </pc:docChg>
  </pc:docChgLst>
  <pc:docChgLst>
    <pc:chgData name="Da Costa Correia De Oliveira, Samuel" userId="S::ucabdol@ucl.ac.uk::b39fc4f7-a992-4ad9-8b0a-281d72ab0b21" providerId="AD" clId="Web-{B27F214B-DA5C-126B-1142-289D752DEACE}"/>
    <pc:docChg chg="addSld modSld">
      <pc:chgData name="Da Costa Correia De Oliveira, Samuel" userId="S::ucabdol@ucl.ac.uk::b39fc4f7-a992-4ad9-8b0a-281d72ab0b21" providerId="AD" clId="Web-{B27F214B-DA5C-126B-1142-289D752DEACE}" dt="2024-02-19T06:25:43.720" v="12" actId="1076"/>
      <pc:docMkLst>
        <pc:docMk/>
      </pc:docMkLst>
      <pc:sldChg chg="modSp">
        <pc:chgData name="Da Costa Correia De Oliveira, Samuel" userId="S::ucabdol@ucl.ac.uk::b39fc4f7-a992-4ad9-8b0a-281d72ab0b21" providerId="AD" clId="Web-{B27F214B-DA5C-126B-1142-289D752DEACE}" dt="2024-02-19T06:02:14.501" v="8" actId="20577"/>
        <pc:sldMkLst>
          <pc:docMk/>
          <pc:sldMk cId="1672412926" sldId="278"/>
        </pc:sldMkLst>
        <pc:spChg chg="mod">
          <ac:chgData name="Da Costa Correia De Oliveira, Samuel" userId="S::ucabdol@ucl.ac.uk::b39fc4f7-a992-4ad9-8b0a-281d72ab0b21" providerId="AD" clId="Web-{B27F214B-DA5C-126B-1142-289D752DEACE}" dt="2024-02-19T06:02:14.501" v="8" actId="20577"/>
          <ac:spMkLst>
            <pc:docMk/>
            <pc:sldMk cId="1672412926" sldId="278"/>
            <ac:spMk id="6" creationId="{DDBD8043-889F-787D-9C54-20E713C6B449}"/>
          </ac:spMkLst>
        </pc:spChg>
      </pc:sldChg>
      <pc:sldChg chg="mod modShow">
        <pc:chgData name="Da Costa Correia De Oliveira, Samuel" userId="S::ucabdol@ucl.ac.uk::b39fc4f7-a992-4ad9-8b0a-281d72ab0b21" providerId="AD" clId="Web-{B27F214B-DA5C-126B-1142-289D752DEACE}" dt="2024-02-19T05:55:44.896" v="0"/>
        <pc:sldMkLst>
          <pc:docMk/>
          <pc:sldMk cId="2803962448" sldId="281"/>
        </pc:sldMkLst>
      </pc:sldChg>
      <pc:sldChg chg="modSp add replId">
        <pc:chgData name="Da Costa Correia De Oliveira, Samuel" userId="S::ucabdol@ucl.ac.uk::b39fc4f7-a992-4ad9-8b0a-281d72ab0b21" providerId="AD" clId="Web-{B27F214B-DA5C-126B-1142-289D752DEACE}" dt="2024-02-19T06:25:43.720" v="12" actId="1076"/>
        <pc:sldMkLst>
          <pc:docMk/>
          <pc:sldMk cId="2807290443" sldId="291"/>
        </pc:sldMkLst>
        <pc:spChg chg="mod">
          <ac:chgData name="Da Costa Correia De Oliveira, Samuel" userId="S::ucabdol@ucl.ac.uk::b39fc4f7-a992-4ad9-8b0a-281d72ab0b21" providerId="AD" clId="Web-{B27F214B-DA5C-126B-1142-289D752DEACE}" dt="2024-02-19T06:25:43.720" v="12" actId="1076"/>
          <ac:spMkLst>
            <pc:docMk/>
            <pc:sldMk cId="2807290443" sldId="291"/>
            <ac:spMk id="5" creationId="{00000000-0000-0000-0000-000000000000}"/>
          </ac:spMkLst>
        </pc:spChg>
      </pc:sldChg>
    </pc:docChg>
  </pc:docChgLst>
  <pc:docChgLst>
    <pc:chgData name="Da Costa Correia De Oliveira, Samuel" userId="S::ucabdol@ucl.ac.uk::b39fc4f7-a992-4ad9-8b0a-281d72ab0b21" providerId="AD" clId="Web-{78C342BE-DC59-9AE2-DAF5-007C7ECC187F}"/>
    <pc:docChg chg="delSld">
      <pc:chgData name="Da Costa Correia De Oliveira, Samuel" userId="S::ucabdol@ucl.ac.uk::b39fc4f7-a992-4ad9-8b0a-281d72ab0b21" providerId="AD" clId="Web-{78C342BE-DC59-9AE2-DAF5-007C7ECC187F}" dt="2024-02-19T09:36:30.898" v="0"/>
      <pc:docMkLst>
        <pc:docMk/>
      </pc:docMkLst>
      <pc:sldChg chg="del">
        <pc:chgData name="Da Costa Correia De Oliveira, Samuel" userId="S::ucabdol@ucl.ac.uk::b39fc4f7-a992-4ad9-8b0a-281d72ab0b21" providerId="AD" clId="Web-{78C342BE-DC59-9AE2-DAF5-007C7ECC187F}" dt="2024-02-19T09:36:30.898" v="0"/>
        <pc:sldMkLst>
          <pc:docMk/>
          <pc:sldMk cId="2803962448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9560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9178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60605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44797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77097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61965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1141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80493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9706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99334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67500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8086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uanitorduz.github.io/gaussian_process_reg/" TargetMode="External"/><Relationship Id="rId4" Type="http://schemas.openxmlformats.org/officeDocument/2006/relationships/hyperlink" Target="https://infallible-thompson-49de36.netlify.app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6016" y="797815"/>
            <a:ext cx="4085840" cy="1198513"/>
          </a:xfrm>
          <a:custGeom>
            <a:avLst/>
            <a:gdLst/>
            <a:ahLst/>
            <a:cxnLst/>
            <a:rect l="l" t="t" r="r" b="b"/>
            <a:pathLst>
              <a:path w="4085840" h="1198513">
                <a:moveTo>
                  <a:pt x="0" y="0"/>
                </a:moveTo>
                <a:lnTo>
                  <a:pt x="4085840" y="0"/>
                </a:lnTo>
                <a:lnTo>
                  <a:pt x="4085840" y="1198514"/>
                </a:lnTo>
                <a:lnTo>
                  <a:pt x="0" y="1198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58036" y="5143500"/>
            <a:ext cx="7263820" cy="3653246"/>
          </a:xfrm>
          <a:custGeom>
            <a:avLst/>
            <a:gdLst/>
            <a:ahLst/>
            <a:cxnLst/>
            <a:rect l="l" t="t" r="r" b="b"/>
            <a:pathLst>
              <a:path w="7263820" h="3653246">
                <a:moveTo>
                  <a:pt x="0" y="0"/>
                </a:moveTo>
                <a:lnTo>
                  <a:pt x="7263820" y="0"/>
                </a:lnTo>
                <a:lnTo>
                  <a:pt x="7263820" y="3653246"/>
                </a:lnTo>
                <a:lnTo>
                  <a:pt x="0" y="3653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63" r="-1565" b="-1109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996329"/>
            <a:ext cx="12449206" cy="2318360"/>
            <a:chOff x="0" y="0"/>
            <a:chExt cx="16598942" cy="309114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98942" cy="204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Lora"/>
                </a:rPr>
                <a:t>Maximum Likelihood Estimation in Gaussian Process Regression is Ill-Posed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61531"/>
              <a:ext cx="16598942" cy="729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Glacial Indifference"/>
                </a:rPr>
                <a:t>Toni Karvonen and Chris J. Oates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382642"/>
            <a:ext cx="8115300" cy="1318685"/>
            <a:chOff x="0" y="0"/>
            <a:chExt cx="10820400" cy="1758247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08204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Glacial Indifference"/>
                </a:rPr>
                <a:t>Samuel Oliveira, Huey Sun, Anabel Yong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43729"/>
              <a:ext cx="10820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Glacial Indifference"/>
                </a:rPr>
                <a:t>Machine Learning Seminar - Week 6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Glacial Indifference"/>
                </a:rPr>
                <a:t>19th February 2024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684" y="9640033"/>
            <a:ext cx="18267316" cy="646967"/>
          </a:xfrm>
          <a:custGeom>
            <a:avLst/>
            <a:gdLst/>
            <a:ahLst/>
            <a:cxnLst/>
            <a:rect l="l" t="t" r="r" b="b"/>
            <a:pathLst>
              <a:path w="18267316" h="646967">
                <a:moveTo>
                  <a:pt x="0" y="0"/>
                </a:moveTo>
                <a:lnTo>
                  <a:pt x="18267316" y="0"/>
                </a:lnTo>
                <a:lnTo>
                  <a:pt x="18267316" y="646967"/>
                </a:lnTo>
                <a:lnTo>
                  <a:pt x="0" y="64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Intuition </a:t>
            </a:r>
            <a:endParaRPr lang="en-US" sz="4799">
              <a:solidFill>
                <a:srgbClr val="000000"/>
              </a:solidFill>
              <a:latin typeface="Lora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9738DE75-C36B-BC60-575E-CD51E5EED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62" y="2733076"/>
            <a:ext cx="11228644" cy="5622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2AE666-A584-6531-E027-A183AFCD7F0E}"/>
              </a:ext>
            </a:extLst>
          </p:cNvPr>
          <p:cNvSpPr txBox="1"/>
          <p:nvPr/>
        </p:nvSpPr>
        <p:spPr>
          <a:xfrm>
            <a:off x="3747810" y="8612092"/>
            <a:ext cx="11862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Figure 1: Visualization of m-constant data as </a:t>
            </a:r>
            <a:r>
              <a:rPr lang="en-US" sz="2400" err="1">
                <a:cs typeface="Calibri"/>
              </a:rPr>
              <a:t>lengthscale</a:t>
            </a:r>
            <a:r>
              <a:rPr lang="en-US" sz="2400">
                <a:cs typeface="Calibri"/>
              </a:rPr>
              <a:t> varies,</a:t>
            </a:r>
            <a:r>
              <a:rPr lang="en-US" sz="2400" i="1">
                <a:cs typeface="Calibri"/>
              </a:rPr>
              <a:t> Deisenroth et al.</a:t>
            </a:r>
            <a:r>
              <a:rPr lang="en-US" sz="2400">
                <a:cs typeface="Calibri"/>
              </a:rPr>
              <a:t> [2]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684" y="9640033"/>
            <a:ext cx="18267316" cy="646967"/>
          </a:xfrm>
          <a:custGeom>
            <a:avLst/>
            <a:gdLst/>
            <a:ahLst/>
            <a:cxnLst/>
            <a:rect l="l" t="t" r="r" b="b"/>
            <a:pathLst>
              <a:path w="18267316" h="646967">
                <a:moveTo>
                  <a:pt x="0" y="0"/>
                </a:moveTo>
                <a:lnTo>
                  <a:pt x="18267316" y="0"/>
                </a:lnTo>
                <a:lnTo>
                  <a:pt x="18267316" y="646967"/>
                </a:lnTo>
                <a:lnTo>
                  <a:pt x="0" y="64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Trade-offs in the Log Likelihood Function</a:t>
            </a:r>
            <a:endParaRPr lang="en-US" sz="4799">
              <a:solidFill>
                <a:srgbClr val="000000"/>
              </a:solidFill>
              <a:latin typeface="Lor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/>
              <p:cNvSpPr txBox="1"/>
              <p:nvPr/>
            </p:nvSpPr>
            <p:spPr>
              <a:xfrm>
                <a:off x="996760" y="3440285"/>
                <a:ext cx="16474434" cy="19168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82930" lvl="1" indent="-291465">
                  <a:lnSpc>
                    <a:spcPts val="3779"/>
                  </a:lnSpc>
                  <a:buFont typeface="Arial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We can represent the kernel function as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.</a:t>
                </a:r>
              </a:p>
              <a:p>
                <a:pPr>
                  <a:lnSpc>
                    <a:spcPts val="377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  <a:p>
                <a:pPr marL="582930" lvl="1" indent="-291465">
                  <a:lnSpc>
                    <a:spcPts val="3779"/>
                  </a:lnSpc>
                  <a:buFont typeface="Arial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Thus, our covariance function tends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( 0 ) 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∞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 .</a:t>
                </a:r>
              </a:p>
              <a:p>
                <a:pPr>
                  <a:lnSpc>
                    <a:spcPts val="377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</p:txBody>
          </p:sp>
        </mc:Choice>
        <mc:Fallback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0" y="3440285"/>
                <a:ext cx="16474434" cy="1916807"/>
              </a:xfrm>
              <a:prstGeom prst="rect">
                <a:avLst/>
              </a:prstGeom>
              <a:blipFill>
                <a:blip r:embed="rId5"/>
                <a:stretch>
                  <a:fillRect t="-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684" y="9640033"/>
            <a:ext cx="18267316" cy="646967"/>
          </a:xfrm>
          <a:custGeom>
            <a:avLst/>
            <a:gdLst/>
            <a:ahLst/>
            <a:cxnLst/>
            <a:rect l="l" t="t" r="r" b="b"/>
            <a:pathLst>
              <a:path w="18267316" h="646967">
                <a:moveTo>
                  <a:pt x="0" y="0"/>
                </a:moveTo>
                <a:lnTo>
                  <a:pt x="18267316" y="0"/>
                </a:lnTo>
                <a:lnTo>
                  <a:pt x="18267316" y="646967"/>
                </a:lnTo>
                <a:lnTo>
                  <a:pt x="0" y="64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Trade-offs in the Log Likelihood Function</a:t>
            </a:r>
            <a:endParaRPr lang="en-US" sz="4799">
              <a:solidFill>
                <a:srgbClr val="000000"/>
              </a:solidFill>
              <a:latin typeface="Lor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/>
              <p:cNvSpPr txBox="1"/>
              <p:nvPr/>
            </p:nvSpPr>
            <p:spPr>
              <a:xfrm>
                <a:off x="996760" y="3440285"/>
                <a:ext cx="16474434" cy="43533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82930" lvl="1" indent="-291465">
                  <a:lnSpc>
                    <a:spcPts val="3779"/>
                  </a:lnSpc>
                  <a:buFont typeface="Arial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We can represent the kernel function as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.</a:t>
                </a:r>
              </a:p>
              <a:p>
                <a:pPr>
                  <a:lnSpc>
                    <a:spcPts val="377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  <a:p>
                <a:pPr marL="582930" lvl="1" indent="-291465">
                  <a:lnSpc>
                    <a:spcPts val="3779"/>
                  </a:lnSpc>
                  <a:buFont typeface="Arial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Thus, our covariance function tends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( 0 ) 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∞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 .</a:t>
                </a:r>
              </a:p>
              <a:p>
                <a:pPr>
                  <a:lnSpc>
                    <a:spcPts val="377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  <a:p>
                <a:pPr marL="582930" lvl="1" indent="-291465">
                  <a:lnSpc>
                    <a:spcPts val="3779"/>
                  </a:lnSpc>
                  <a:buFont typeface="Arial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satisfies certain "mild regularity conditions", then in the presence of m-constant data,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 </a:t>
                </a:r>
              </a:p>
              <a:p>
                <a:pPr marL="291465" lvl="1">
                  <a:lnSpc>
                    <a:spcPts val="377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  <a:p>
                <a:pPr marL="582930" lvl="1" indent="-291465">
                  <a:lnSpc>
                    <a:spcPts val="3779"/>
                  </a:lnSpc>
                  <a:buFont typeface="Arial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Proof involves Reproducing Kernel Hilbert Space techniques.</a:t>
                </a:r>
              </a:p>
              <a:p>
                <a:pPr>
                  <a:lnSpc>
                    <a:spcPts val="377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</p:txBody>
          </p:sp>
        </mc:Choice>
        <mc:Fallback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0" y="3440285"/>
                <a:ext cx="16474434" cy="4353371"/>
              </a:xfrm>
              <a:prstGeom prst="rect">
                <a:avLst/>
              </a:prstGeom>
              <a:blipFill>
                <a:blip r:embed="rId5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547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684" y="9640033"/>
            <a:ext cx="18267316" cy="646967"/>
          </a:xfrm>
          <a:custGeom>
            <a:avLst/>
            <a:gdLst/>
            <a:ahLst/>
            <a:cxnLst/>
            <a:rect l="l" t="t" r="r" b="b"/>
            <a:pathLst>
              <a:path w="18267316" h="646967">
                <a:moveTo>
                  <a:pt x="0" y="0"/>
                </a:moveTo>
                <a:lnTo>
                  <a:pt x="18267316" y="0"/>
                </a:lnTo>
                <a:lnTo>
                  <a:pt x="18267316" y="646967"/>
                </a:lnTo>
                <a:lnTo>
                  <a:pt x="0" y="64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Trade-offs in the Log Likelihood Function</a:t>
            </a:r>
            <a:endParaRPr lang="en-US" sz="4799">
              <a:solidFill>
                <a:srgbClr val="000000"/>
              </a:solidFill>
              <a:latin typeface="Lor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/>
              <p:cNvSpPr txBox="1"/>
              <p:nvPr/>
            </p:nvSpPr>
            <p:spPr>
              <a:xfrm>
                <a:off x="1029652" y="3456731"/>
                <a:ext cx="16474434" cy="43533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82930" lvl="1" indent="-291465">
                  <a:lnSpc>
                    <a:spcPts val="3779"/>
                  </a:lnSpc>
                  <a:buFont typeface="Arial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We can represent the kernel function as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.</a:t>
                </a:r>
              </a:p>
              <a:p>
                <a:pPr>
                  <a:lnSpc>
                    <a:spcPts val="377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  <a:p>
                <a:pPr marL="582930" lvl="1" indent="-291465">
                  <a:lnSpc>
                    <a:spcPts val="3779"/>
                  </a:lnSpc>
                  <a:buFont typeface="Arial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Thus, our covariance function tends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( 0 ) 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∞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 .</a:t>
                </a:r>
              </a:p>
              <a:p>
                <a:pPr>
                  <a:lnSpc>
                    <a:spcPts val="377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  <a:p>
                <a:pPr marL="582930" lvl="1" indent="-291465">
                  <a:lnSpc>
                    <a:spcPts val="3779"/>
                  </a:lnSpc>
                  <a:buFont typeface="Arial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satisfies certain "mild regularity conditions", then in the presence of m-constant data,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 </a:t>
                </a:r>
              </a:p>
              <a:p>
                <a:pPr marL="291465" lvl="1">
                  <a:lnSpc>
                    <a:spcPts val="377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  <a:p>
                <a:pPr marL="582930" lvl="1" indent="-291465">
                  <a:lnSpc>
                    <a:spcPts val="3779"/>
                  </a:lnSpc>
                  <a:buFont typeface="Arial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Proof involves Reproducing Kernel Hilbert Space techniques.</a:t>
                </a:r>
              </a:p>
              <a:p>
                <a:pPr>
                  <a:lnSpc>
                    <a:spcPts val="377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</p:txBody>
          </p:sp>
        </mc:Choice>
        <mc:Fallback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52" y="3456731"/>
                <a:ext cx="16474434" cy="4353371"/>
              </a:xfrm>
              <a:prstGeom prst="rect">
                <a:avLst/>
              </a:prstGeom>
              <a:blipFill>
                <a:blip r:embed="rId5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378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684" y="9640033"/>
            <a:ext cx="18267316" cy="646967"/>
          </a:xfrm>
          <a:custGeom>
            <a:avLst/>
            <a:gdLst/>
            <a:ahLst/>
            <a:cxnLst/>
            <a:rect l="l" t="t" r="r" b="b"/>
            <a:pathLst>
              <a:path w="18267316" h="646967">
                <a:moveTo>
                  <a:pt x="0" y="0"/>
                </a:moveTo>
                <a:lnTo>
                  <a:pt x="18267316" y="0"/>
                </a:lnTo>
                <a:lnTo>
                  <a:pt x="18267316" y="646967"/>
                </a:lnTo>
                <a:lnTo>
                  <a:pt x="0" y="64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Lora"/>
              </a:rPr>
              <a:t>Formally defining ill-posedness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29415"/>
            <a:ext cx="16393156" cy="384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An inference or estimation problem is well-posed if: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Canva Sans"/>
            </a:endParaRPr>
          </a:p>
          <a:p>
            <a:pPr marL="1748790" lvl="3" indent="-436880" algn="just">
              <a:lnSpc>
                <a:spcPts val="67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  a solution</a:t>
            </a:r>
            <a:r>
              <a:rPr lang="en-US" sz="2700" b="1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700">
                <a:solidFill>
                  <a:srgbClr val="000000"/>
                </a:solidFill>
                <a:latin typeface="Canva Sans Bold"/>
              </a:rPr>
              <a:t>exists</a:t>
            </a:r>
          </a:p>
          <a:p>
            <a:pPr marL="1748790" lvl="3" indent="-436880">
              <a:lnSpc>
                <a:spcPts val="67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  the solution is </a:t>
            </a:r>
            <a:r>
              <a:rPr lang="en-US" sz="2700">
                <a:solidFill>
                  <a:srgbClr val="000000"/>
                </a:solidFill>
                <a:latin typeface="Canva Sans Bold"/>
              </a:rPr>
              <a:t>unique</a:t>
            </a:r>
          </a:p>
          <a:p>
            <a:pPr marL="1748790" lvl="3" indent="-436880">
              <a:lnSpc>
                <a:spcPts val="456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  the solution depends on continuously on the data, i.e.</a:t>
            </a:r>
            <a:r>
              <a:rPr lang="en-US" sz="2700" i="1">
                <a:solidFill>
                  <a:srgbClr val="000000"/>
                </a:solidFill>
                <a:latin typeface="Canva Sans"/>
              </a:rPr>
              <a:t> the </a:t>
            </a:r>
            <a:r>
              <a:rPr lang="en-US" sz="2700" i="1">
                <a:solidFill>
                  <a:srgbClr val="000000"/>
                </a:solidFill>
                <a:latin typeface="Canva Sans Bold"/>
              </a:rPr>
              <a:t>posterior is locally Lipschitz</a:t>
            </a:r>
            <a:r>
              <a:rPr lang="en-US" sz="2700" b="1" i="1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700" i="1">
                <a:solidFill>
                  <a:srgbClr val="000000"/>
                </a:solidFill>
                <a:latin typeface="Canva Sans"/>
              </a:rPr>
              <a:t>in the data with respect to the Hellinger distance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684" y="9640033"/>
            <a:ext cx="18267316" cy="646967"/>
          </a:xfrm>
          <a:custGeom>
            <a:avLst/>
            <a:gdLst/>
            <a:ahLst/>
            <a:cxnLst/>
            <a:rect l="l" t="t" r="r" b="b"/>
            <a:pathLst>
              <a:path w="18267316" h="646967">
                <a:moveTo>
                  <a:pt x="0" y="0"/>
                </a:moveTo>
                <a:lnTo>
                  <a:pt x="18267316" y="0"/>
                </a:lnTo>
                <a:lnTo>
                  <a:pt x="18267316" y="646967"/>
                </a:lnTo>
                <a:lnTo>
                  <a:pt x="0" y="64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Lora"/>
              </a:rPr>
              <a:t>MLE’s ill-posedness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2334" y="3953939"/>
            <a:ext cx="16189522" cy="374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As the lengthscale tends to infinity, the GP’s posterior covariance converges to 0.</a:t>
            </a:r>
          </a:p>
          <a:p>
            <a:pPr>
              <a:lnSpc>
                <a:spcPts val="349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No uncertainty estimation.</a:t>
            </a:r>
          </a:p>
          <a:p>
            <a:pPr>
              <a:lnSpc>
                <a:spcPts val="223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Small perturbations in the data result in drastic changes in the posterior.</a:t>
            </a:r>
          </a:p>
          <a:p>
            <a:pPr>
              <a:lnSpc>
                <a:spcPts val="4200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Thus,</a:t>
            </a:r>
            <a:r>
              <a:rPr lang="en-US" sz="2799">
                <a:solidFill>
                  <a:srgbClr val="000000"/>
                </a:solidFill>
                <a:latin typeface="Canva Sans Bold"/>
              </a:rPr>
              <a:t> MLE is ill-posed. </a:t>
            </a:r>
          </a:p>
          <a:p>
            <a:pPr>
              <a:lnSpc>
                <a:spcPts val="4200"/>
              </a:lnSpc>
            </a:pPr>
            <a:endParaRPr lang="en-US" sz="2799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9639300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0" y="0"/>
                </a:moveTo>
                <a:lnTo>
                  <a:pt x="18288000" y="0"/>
                </a:lnTo>
                <a:lnTo>
                  <a:pt x="18288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Lora"/>
              </a:rPr>
              <a:t>What </a:t>
            </a:r>
            <a:r>
              <a:rPr lang="en-US" sz="4799">
                <a:solidFill>
                  <a:srgbClr val="000000"/>
                </a:solidFill>
                <a:latin typeface="Lora Bold"/>
              </a:rPr>
              <a:t>does not</a:t>
            </a:r>
            <a:r>
              <a:rPr lang="en-US" sz="4799">
                <a:solidFill>
                  <a:srgbClr val="000000"/>
                </a:solidFill>
                <a:latin typeface="Lora"/>
              </a:rPr>
              <a:t> help?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/>
              <p:cNvSpPr txBox="1"/>
              <p:nvPr/>
            </p:nvSpPr>
            <p:spPr>
              <a:xfrm>
                <a:off x="1036391" y="3243118"/>
                <a:ext cx="16189522" cy="39839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This same phenomenon still occurs when we:</a:t>
                </a:r>
              </a:p>
              <a:p>
                <a:pPr>
                  <a:lnSpc>
                    <a:spcPts val="3919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  <a:p>
                <a:pPr marL="1813558" lvl="3" indent="-453390">
                  <a:lnSpc>
                    <a:spcPts val="3919"/>
                  </a:lnSpc>
                  <a:buFont typeface="Arial"/>
                  <a:buChar char="￭"/>
                </a:pPr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Use cross-validation instead of MLE.</a:t>
                </a:r>
              </a:p>
              <a:p>
                <a:pPr>
                  <a:lnSpc>
                    <a:spcPts val="3919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  <a:p>
                <a:pPr marL="1813558" lvl="3" indent="-453390">
                  <a:lnSpc>
                    <a:spcPts val="3919"/>
                  </a:lnSpc>
                  <a:buFont typeface="Arial"/>
                  <a:buChar char="￭"/>
                </a:pPr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Also estimate the prior mean.</a:t>
                </a:r>
              </a:p>
              <a:p>
                <a:pPr>
                  <a:lnSpc>
                    <a:spcPts val="3919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  <a:p>
                <a:pPr marL="1813558" lvl="3" indent="-453390">
                  <a:lnSpc>
                    <a:spcPts val="3919"/>
                  </a:lnSpc>
                  <a:buFont typeface="Arial"/>
                  <a:buChar char="￭"/>
                </a:pPr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Estimate a scaling parameter </a:t>
                </a:r>
                <a14:m>
                  <m:oMath xmlns:m="http://schemas.openxmlformats.org/officeDocument/2006/math">
                    <m:r>
                      <a:rPr lang="en-US" sz="2799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 </a:t>
                </a:r>
                <a:r>
                  <a:rPr lang="en-US" sz="2799" err="1">
                    <a:solidFill>
                      <a:srgbClr val="000000"/>
                    </a:solidFill>
                    <a:latin typeface="Canva Sans"/>
                  </a:rPr>
                  <a:t>alongisde</a:t>
                </a:r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 the </a:t>
                </a:r>
                <a:r>
                  <a:rPr lang="en-US" sz="2799" err="1">
                    <a:solidFill>
                      <a:srgbClr val="000000"/>
                    </a:solidFill>
                    <a:latin typeface="Canva Sans"/>
                  </a:rPr>
                  <a:t>lengthscale</a:t>
                </a:r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.</a:t>
                </a:r>
              </a:p>
              <a:p>
                <a:pPr>
                  <a:lnSpc>
                    <a:spcPts val="4200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</p:txBody>
          </p:sp>
        </mc:Choice>
        <mc:Fallback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91" y="3243118"/>
                <a:ext cx="16189522" cy="3983990"/>
              </a:xfrm>
              <a:prstGeom prst="rect">
                <a:avLst/>
              </a:prstGeom>
              <a:blipFill>
                <a:blip r:embed="rId5"/>
                <a:stretch>
                  <a:fillRect l="-1318" t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9639300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0" y="0"/>
                </a:moveTo>
                <a:lnTo>
                  <a:pt x="18288000" y="0"/>
                </a:lnTo>
                <a:lnTo>
                  <a:pt x="18288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/>
              <p:cNvSpPr txBox="1"/>
              <p:nvPr/>
            </p:nvSpPr>
            <p:spPr>
              <a:xfrm>
                <a:off x="1028700" y="4267666"/>
                <a:ext cx="16393156" cy="64982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Placing a hyper-prior on the </a:t>
                </a:r>
                <a:r>
                  <a:rPr lang="en-US" sz="2799" err="1">
                    <a:solidFill>
                      <a:srgbClr val="000000"/>
                    </a:solidFill>
                    <a:latin typeface="Canva Sans"/>
                  </a:rPr>
                  <a:t>lengthscale</a:t>
                </a:r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 parameter changes our method to MAP estimation, where we find the max of:</a:t>
                </a:r>
              </a:p>
              <a:p>
                <a:pPr>
                  <a:lnSpc>
                    <a:spcPts val="3919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  <a:p>
                <a:pPr>
                  <a:lnSpc>
                    <a:spcPts val="3919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  <a:p>
                <a:pPr algn="ctr">
                  <a:lnSpc>
                    <a:spcPts val="3919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799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799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2799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7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7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GB" sz="27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sz="2799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GB" sz="27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7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7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2799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GB" sz="2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GB" sz="2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sz="2799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7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799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7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2799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799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GB" sz="27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7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𝑐𝑜𝑛𝑠𝑡</m:t>
                              </m:r>
                              <m:r>
                                <a:rPr lang="en-GB" sz="2799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  <a:p>
                <a:pPr algn="ctr">
                  <a:lnSpc>
                    <a:spcPts val="3919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  <a:p>
                <a:pPr>
                  <a:lnSpc>
                    <a:spcPts val="3919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  <a:p>
                <a:pPr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As </a:t>
                </a:r>
                <a:r>
                  <a:rPr lang="en-US" sz="2799" err="1">
                    <a:solidFill>
                      <a:srgbClr val="000000"/>
                    </a:solidFill>
                    <a:latin typeface="Canva Sans"/>
                  </a:rPr>
                  <a:t>lengthscale</a:t>
                </a:r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 grows, MAP estimate of lambda will be finite even for m-constant data (preventing ill-</a:t>
                </a:r>
                <a:r>
                  <a:rPr lang="en-US" sz="2799" err="1">
                    <a:solidFill>
                      <a:srgbClr val="000000"/>
                    </a:solidFill>
                    <a:latin typeface="Canva Sans"/>
                  </a:rPr>
                  <a:t>posedness</a:t>
                </a:r>
                <a:r>
                  <a:rPr lang="en-US" sz="2799">
                    <a:solidFill>
                      <a:srgbClr val="000000"/>
                    </a:solidFill>
                    <a:latin typeface="Canva Sans"/>
                  </a:rPr>
                  <a:t>).</a:t>
                </a:r>
              </a:p>
              <a:p>
                <a:pPr>
                  <a:lnSpc>
                    <a:spcPts val="3919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  <a:p>
                <a:pPr>
                  <a:lnSpc>
                    <a:spcPts val="3919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  <a:p>
                <a:pPr>
                  <a:lnSpc>
                    <a:spcPts val="3919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  <a:p>
                <a:pPr>
                  <a:lnSpc>
                    <a:spcPts val="4200"/>
                  </a:lnSpc>
                </a:pPr>
                <a:endParaRPr lang="en-US" sz="2799">
                  <a:solidFill>
                    <a:srgbClr val="000000"/>
                  </a:solidFill>
                  <a:latin typeface="Canva Sans"/>
                </a:endParaRPr>
              </a:p>
            </p:txBody>
          </p:sp>
        </mc:Choice>
        <mc:Fallback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4267666"/>
                <a:ext cx="16393156" cy="6498254"/>
              </a:xfrm>
              <a:prstGeom prst="rect">
                <a:avLst/>
              </a:prstGeom>
              <a:blipFill>
                <a:blip r:embed="rId5"/>
                <a:stretch>
                  <a:fillRect l="-1339" t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Lora"/>
              </a:rPr>
              <a:t>What </a:t>
            </a:r>
            <a:r>
              <a:rPr lang="en-US" sz="4799">
                <a:solidFill>
                  <a:srgbClr val="000000"/>
                </a:solidFill>
                <a:latin typeface="Lora Bold"/>
              </a:rPr>
              <a:t>does</a:t>
            </a:r>
            <a:r>
              <a:rPr lang="en-US" sz="4799">
                <a:solidFill>
                  <a:srgbClr val="000000"/>
                </a:solidFill>
                <a:latin typeface="Lora"/>
              </a:rPr>
              <a:t> help?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56417"/>
            <a:ext cx="4403912" cy="560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Eastman Grotesque"/>
              </a:rPr>
              <a:t>Regularization via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9639300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0" y="0"/>
                </a:moveTo>
                <a:lnTo>
                  <a:pt x="18288000" y="0"/>
                </a:lnTo>
                <a:lnTo>
                  <a:pt x="18288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13453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Lora"/>
              </a:rPr>
              <a:t>What </a:t>
            </a:r>
            <a:r>
              <a:rPr lang="en-US" sz="4799">
                <a:solidFill>
                  <a:srgbClr val="000000"/>
                </a:solidFill>
                <a:latin typeface="Lora Bold"/>
              </a:rPr>
              <a:t>does</a:t>
            </a:r>
            <a:r>
              <a:rPr lang="en-US" sz="4799">
                <a:solidFill>
                  <a:srgbClr val="000000"/>
                </a:solidFill>
                <a:latin typeface="Lora"/>
              </a:rPr>
              <a:t> help?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/>
              <p:cNvSpPr txBox="1"/>
              <p:nvPr/>
            </p:nvSpPr>
            <p:spPr>
              <a:xfrm>
                <a:off x="1031748" y="3923718"/>
                <a:ext cx="16590693" cy="44944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ts val="3919"/>
                  </a:lnSpc>
                  <a:buFont typeface="Arial" panose="020B0604020202020204" pitchFamily="34" charset="0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Ill-</a:t>
                </a:r>
                <a:r>
                  <a:rPr lang="en-US" sz="2700" err="1">
                    <a:solidFill>
                      <a:srgbClr val="000000"/>
                    </a:solidFill>
                    <a:latin typeface="Canva Sans"/>
                  </a:rPr>
                  <a:t>posedness</a:t>
                </a: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 is </a:t>
                </a:r>
                <a:r>
                  <a:rPr lang="en-US" sz="2700" b="1">
                    <a:solidFill>
                      <a:srgbClr val="000000"/>
                    </a:solidFill>
                    <a:latin typeface="Canva Sans"/>
                  </a:rPr>
                  <a:t>well-posed</a:t>
                </a: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 if observed data is assumed to have added Gaussian noise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700" b="0">
                  <a:solidFill>
                    <a:srgbClr val="000000"/>
                  </a:solidFill>
                  <a:latin typeface="Canva Sans"/>
                </a:endParaRPr>
              </a:p>
              <a:p>
                <a:pPr>
                  <a:lnSpc>
                    <a:spcPts val="3919"/>
                  </a:lnSpc>
                </a:pPr>
                <a:endParaRPr lang="en-GB" sz="2700">
                  <a:solidFill>
                    <a:srgbClr val="000000"/>
                  </a:solidFill>
                  <a:latin typeface="Canva Sans"/>
                </a:endParaRPr>
              </a:p>
              <a:p>
                <a:pPr marL="914400" lvl="1" indent="-457200">
                  <a:lnSpc>
                    <a:spcPts val="3919"/>
                  </a:lnSpc>
                  <a:buFont typeface="Arial" panose="020B0604020202020204" pitchFamily="34" charset="0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Modified log likelihood function is: </a:t>
                </a:r>
              </a:p>
              <a:p>
                <a:pPr>
                  <a:lnSpc>
                    <a:spcPts val="391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  <a:p>
                <a:pPr algn="ctr">
                  <a:lnSpc>
                    <a:spcPts val="3919"/>
                  </a:lnSpc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	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e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GB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700" dirty="0">
                            <a:solidFill>
                              <a:srgbClr val="000000"/>
                            </a:solidFill>
                            <a:latin typeface="Canva Sans"/>
                          </a:rPr>
                          <m:t> </m:t>
                        </m:r>
                      </m:e>
                      <m:sup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unc>
                      <m:funcPr>
                        <m:ctrlPr>
                          <a:rPr lang="en-GB" sz="2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nor/>
                          </m:rPr>
                          <a:rPr lang="en-GB" sz="2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m:rPr>
                            <m:nor/>
                          </m:rPr>
                          <a:rPr lang="en-GB" sz="2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GB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7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  <a:p>
                <a:pPr>
                  <a:lnSpc>
                    <a:spcPts val="3919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  <a:p>
                <a:pPr marL="457200" indent="-457200">
                  <a:lnSpc>
                    <a:spcPts val="3919"/>
                  </a:lnSpc>
                  <a:buFont typeface="Arial" panose="020B0604020202020204" pitchFamily="34" charset="0"/>
                  <a:buChar char="•"/>
                </a:pPr>
                <a:r>
                  <a:rPr lang="en-US" sz="2700">
                    <a:solidFill>
                      <a:srgbClr val="000000"/>
                    </a:solidFill>
                    <a:latin typeface="Canva Sans"/>
                  </a:rPr>
                  <a:t>However, inference is corrupted by artificial noise.</a:t>
                </a:r>
              </a:p>
              <a:p>
                <a:pPr>
                  <a:lnSpc>
                    <a:spcPts val="4200"/>
                  </a:lnSpc>
                </a:pPr>
                <a:endParaRPr lang="en-US" sz="2700">
                  <a:solidFill>
                    <a:srgbClr val="000000"/>
                  </a:solidFill>
                  <a:latin typeface="Canva Sans"/>
                </a:endParaRPr>
              </a:p>
            </p:txBody>
          </p:sp>
        </mc:Choice>
        <mc:Fallback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48" y="3923718"/>
                <a:ext cx="16590693" cy="4494435"/>
              </a:xfrm>
              <a:prstGeom prst="rect">
                <a:avLst/>
              </a:prstGeom>
              <a:blipFill>
                <a:blip r:embed="rId5"/>
                <a:stretch>
                  <a:fillRect l="-1176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6"/>
          <p:cNvSpPr txBox="1"/>
          <p:nvPr/>
        </p:nvSpPr>
        <p:spPr>
          <a:xfrm>
            <a:off x="949342" y="2454806"/>
            <a:ext cx="8377753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Eastman Grotesque"/>
              </a:rPr>
              <a:t>Regularization via added observation noise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9639300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0" y="0"/>
                </a:moveTo>
                <a:lnTo>
                  <a:pt x="18288000" y="0"/>
                </a:lnTo>
                <a:lnTo>
                  <a:pt x="18288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00960" y="3970448"/>
            <a:ext cx="8968374" cy="4858154"/>
          </a:xfrm>
          <a:custGeom>
            <a:avLst/>
            <a:gdLst/>
            <a:ahLst/>
            <a:cxnLst/>
            <a:rect l="l" t="t" r="r" b="b"/>
            <a:pathLst>
              <a:path w="8434974" h="4564240">
                <a:moveTo>
                  <a:pt x="0" y="0"/>
                </a:moveTo>
                <a:lnTo>
                  <a:pt x="8434975" y="0"/>
                </a:lnTo>
                <a:lnTo>
                  <a:pt x="8434975" y="4564241"/>
                </a:lnTo>
                <a:lnTo>
                  <a:pt x="0" y="4564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388374"/>
            <a:ext cx="12449206" cy="7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 Pitfalls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1059" y="2399267"/>
            <a:ext cx="15217119" cy="2997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However, even when we add observation noise, the covariance matrix can still be very close to </a:t>
            </a:r>
            <a:r>
              <a:rPr lang="en-US" sz="2800" b="1">
                <a:solidFill>
                  <a:srgbClr val="000000"/>
                </a:solidFill>
                <a:latin typeface="Canva Sans"/>
              </a:rPr>
              <a:t>singular</a:t>
            </a:r>
            <a:r>
              <a:rPr lang="en-US" sz="2800">
                <a:solidFill>
                  <a:srgbClr val="000000"/>
                </a:solidFill>
                <a:latin typeface="Canva Sans"/>
              </a:rPr>
              <a:t> if the </a:t>
            </a:r>
            <a:r>
              <a:rPr lang="en-US" sz="2800" err="1">
                <a:solidFill>
                  <a:srgbClr val="000000"/>
                </a:solidFill>
                <a:latin typeface="Canva Sans"/>
              </a:rPr>
              <a:t>lengthscale</a:t>
            </a:r>
            <a:r>
              <a:rPr lang="en-US" sz="2800">
                <a:solidFill>
                  <a:srgbClr val="000000"/>
                </a:solidFill>
                <a:latin typeface="Canva Sans"/>
              </a:rPr>
              <a:t> is too large.</a:t>
            </a:r>
            <a:endParaRPr lang="en-US" sz="2800">
              <a:ea typeface="Calibri"/>
              <a:cs typeface="Calibri"/>
            </a:endParaRPr>
          </a:p>
          <a:p>
            <a:pPr marL="457200" indent="-457200">
              <a:lnSpc>
                <a:spcPts val="3919"/>
              </a:lnSpc>
              <a:buFont typeface="Arial"/>
              <a:buChar char="•"/>
            </a:pPr>
            <a:endParaRPr lang="en-US" sz="280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19"/>
              </a:lnSpc>
            </a:pPr>
            <a:endParaRPr lang="en-US" sz="275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200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72123" y="9121157"/>
            <a:ext cx="10947924" cy="37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Eastman Grotesque"/>
              </a:rPr>
              <a:t>Figure 2:  Covariance matrix’s condition number as a function of lengthscale parameter.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32334" y="3953939"/>
            <a:ext cx="16189522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Define a distribution over functions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Canva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Fully defined by a prior mean function and a covariance kernel.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Canva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GP Learning</a:t>
            </a:r>
            <a:r>
              <a:rPr lang="en-US" sz="2700">
                <a:solidFill>
                  <a:srgbClr val="000000"/>
                </a:solidFill>
                <a:latin typeface="Canva Sans"/>
              </a:rPr>
              <a:t>: learn the hyperparameters of the mean function and covariance kernel.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55074"/>
            <a:ext cx="1244920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000000"/>
                </a:solidFill>
                <a:latin typeface="Lora"/>
              </a:rPr>
              <a:t>Gaussian Processes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9639300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0" y="0"/>
                </a:moveTo>
                <a:lnTo>
                  <a:pt x="18288000" y="0"/>
                </a:lnTo>
                <a:lnTo>
                  <a:pt x="18288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684" y="9640033"/>
            <a:ext cx="18267316" cy="646967"/>
          </a:xfrm>
          <a:custGeom>
            <a:avLst/>
            <a:gdLst/>
            <a:ahLst/>
            <a:cxnLst/>
            <a:rect l="l" t="t" r="r" b="b"/>
            <a:pathLst>
              <a:path w="18267316" h="646967">
                <a:moveTo>
                  <a:pt x="0" y="0"/>
                </a:moveTo>
                <a:lnTo>
                  <a:pt x="18267316" y="0"/>
                </a:lnTo>
                <a:lnTo>
                  <a:pt x="18267316" y="646967"/>
                </a:lnTo>
                <a:lnTo>
                  <a:pt x="0" y="64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76861" y="4049338"/>
            <a:ext cx="1460191" cy="1460191"/>
          </a:xfrm>
          <a:custGeom>
            <a:avLst/>
            <a:gdLst/>
            <a:ahLst/>
            <a:cxnLst/>
            <a:rect l="l" t="t" r="r" b="b"/>
            <a:pathLst>
              <a:path w="1460191" h="1460191">
                <a:moveTo>
                  <a:pt x="0" y="0"/>
                </a:moveTo>
                <a:lnTo>
                  <a:pt x="1460191" y="0"/>
                </a:lnTo>
                <a:lnTo>
                  <a:pt x="1460191" y="1460192"/>
                </a:lnTo>
                <a:lnTo>
                  <a:pt x="0" y="1460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6861" y="6930894"/>
            <a:ext cx="1677123" cy="1677123"/>
          </a:xfrm>
          <a:custGeom>
            <a:avLst/>
            <a:gdLst/>
            <a:ahLst/>
            <a:cxnLst/>
            <a:rect l="l" t="t" r="r" b="b"/>
            <a:pathLst>
              <a:path w="1677123" h="1677123">
                <a:moveTo>
                  <a:pt x="0" y="0"/>
                </a:moveTo>
                <a:lnTo>
                  <a:pt x="1677123" y="0"/>
                </a:lnTo>
                <a:lnTo>
                  <a:pt x="1677123" y="1677123"/>
                </a:lnTo>
                <a:lnTo>
                  <a:pt x="0" y="1677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69673" y="4046617"/>
            <a:ext cx="16189522" cy="6422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Set an upper bound for the parameter estimate.</a:t>
            </a:r>
          </a:p>
          <a:p>
            <a:pPr>
              <a:lnSpc>
                <a:spcPts val="18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Likely to simply obtain that value, which might be somewhat arbitrary.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Check if data is m-constant before training the GP.</a:t>
            </a:r>
          </a:p>
          <a:p>
            <a:pPr>
              <a:lnSpc>
                <a:spcPts val="18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If so, warn the user that training will diverge.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200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Lora"/>
              </a:rPr>
              <a:t>Practical Recommendations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573328"/>
            <a:ext cx="8377753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Eastman Grotesque"/>
              </a:rPr>
              <a:t>How to use these results in practice?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9581" y="4058344"/>
            <a:ext cx="16189522" cy="3997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Obtain theoretical results on the </a:t>
            </a:r>
            <a:r>
              <a:rPr lang="en-US" sz="2799" err="1">
                <a:solidFill>
                  <a:srgbClr val="000000"/>
                </a:solidFill>
                <a:latin typeface="Canva Sans"/>
              </a:rPr>
              <a:t>behaviour</a:t>
            </a:r>
            <a:r>
              <a:rPr lang="en-US" sz="2799">
                <a:solidFill>
                  <a:srgbClr val="000000"/>
                </a:solidFill>
                <a:latin typeface="Canva Sans"/>
              </a:rPr>
              <a:t> of MLE for </a:t>
            </a:r>
            <a:r>
              <a:rPr lang="en-US" sz="2799" b="1">
                <a:solidFill>
                  <a:srgbClr val="000000"/>
                </a:solidFill>
                <a:latin typeface="Canva Sans"/>
              </a:rPr>
              <a:t>“close” to m-constant </a:t>
            </a:r>
            <a:r>
              <a:rPr lang="en-US" sz="2799">
                <a:solidFill>
                  <a:srgbClr val="000000"/>
                </a:solidFill>
                <a:latin typeface="Canva Sans"/>
              </a:rPr>
              <a:t>datasets. </a:t>
            </a:r>
          </a:p>
          <a:p>
            <a:pPr marL="302259" lvl="1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Study estimation of parameters for other types of kernels (e.g. </a:t>
            </a:r>
            <a:r>
              <a:rPr lang="en-US" sz="2799" b="1">
                <a:solidFill>
                  <a:srgbClr val="000000"/>
                </a:solidFill>
                <a:latin typeface="Canva Sans"/>
              </a:rPr>
              <a:t>non-stationary</a:t>
            </a:r>
            <a:r>
              <a:rPr lang="en-US" sz="2799">
                <a:solidFill>
                  <a:srgbClr val="000000"/>
                </a:solidFill>
                <a:latin typeface="Canva Sans"/>
              </a:rPr>
              <a:t>).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200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0684" y="9640033"/>
            <a:ext cx="18267316" cy="646967"/>
          </a:xfrm>
          <a:custGeom>
            <a:avLst/>
            <a:gdLst/>
            <a:ahLst/>
            <a:cxnLst/>
            <a:rect l="l" t="t" r="r" b="b"/>
            <a:pathLst>
              <a:path w="18267316" h="646967">
                <a:moveTo>
                  <a:pt x="0" y="0"/>
                </a:moveTo>
                <a:lnTo>
                  <a:pt x="18267316" y="0"/>
                </a:lnTo>
                <a:lnTo>
                  <a:pt x="18267316" y="646967"/>
                </a:lnTo>
                <a:lnTo>
                  <a:pt x="0" y="64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Future Work</a:t>
            </a:r>
            <a:endParaRPr lang="en-US" sz="4799">
              <a:solidFill>
                <a:srgbClr val="000000"/>
              </a:solidFill>
              <a:latin typeface="L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Lora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DF5E3-F732-7B48-82DF-E6C513F611A9}"/>
              </a:ext>
            </a:extLst>
          </p:cNvPr>
          <p:cNvSpPr txBox="1"/>
          <p:nvPr/>
        </p:nvSpPr>
        <p:spPr>
          <a:xfrm>
            <a:off x="917459" y="3194407"/>
            <a:ext cx="1663844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[1] Karvonen T, Oates CJ. Maximum Likelihood Estimation in Gaussian Process Regression is Ill-Posed. 2023. </a:t>
            </a:r>
          </a:p>
          <a:p>
            <a:endParaRPr lang="en-US" sz="2800">
              <a:ea typeface="+mn-lt"/>
              <a:cs typeface="+mn-lt"/>
              <a:hlinkClick r:id="rId4"/>
            </a:endParaRPr>
          </a:p>
          <a:p>
            <a:r>
              <a:rPr lang="en-US" sz="2800">
                <a:ea typeface="+mn-lt"/>
                <a:cs typeface="Calibri"/>
              </a:rPr>
              <a:t>[2] </a:t>
            </a:r>
            <a:r>
              <a:rPr lang="en-US" sz="2800"/>
              <a:t>Deisenroth M, Luo Y, van der Wilk M, A Practical Guide to Gaussian Processes, 2020</a:t>
            </a:r>
            <a:endParaRPr lang="en-US" sz="2800">
              <a:cs typeface="Calibri"/>
            </a:endParaRPr>
          </a:p>
          <a:p>
            <a:r>
              <a:rPr lang="en-US" sz="2800">
                <a:ea typeface="+mn-lt"/>
                <a:cs typeface="+mn-lt"/>
                <a:hlinkClick r:id="rId4"/>
              </a:rPr>
              <a:t>https://infallible-thompson-49de36.netlify.app</a:t>
            </a:r>
            <a:r>
              <a:rPr lang="en-US" sz="2800">
                <a:ea typeface="+mn-lt"/>
                <a:cs typeface="+mn-lt"/>
              </a:rPr>
              <a:t>/</a:t>
            </a:r>
            <a:endParaRPr lang="en-US"/>
          </a:p>
          <a:p>
            <a:endParaRPr lang="en-US" sz="2800">
              <a:ea typeface="+mn-lt"/>
              <a:cs typeface="+mn-lt"/>
            </a:endParaRPr>
          </a:p>
          <a:p>
            <a:r>
              <a:rPr lang="en-US" sz="2800">
                <a:ea typeface="+mn-lt"/>
                <a:cs typeface="+mn-lt"/>
              </a:rPr>
              <a:t>[3] Johannes B, </a:t>
            </a:r>
            <a:r>
              <a:rPr lang="en-US" sz="2800" err="1">
                <a:ea typeface="+mn-lt"/>
                <a:cs typeface="+mn-lt"/>
              </a:rPr>
              <a:t>Minnen</a:t>
            </a:r>
            <a:r>
              <a:rPr lang="en-US" sz="2800">
                <a:ea typeface="+mn-lt"/>
                <a:cs typeface="+mn-lt"/>
              </a:rPr>
              <a:t> D, Singh S, Sung Oh Hwang, Johnston N. Variational image compression with a scale hyperprior.</a:t>
            </a:r>
          </a:p>
          <a:p>
            <a:endParaRPr lang="en-US" sz="2800">
              <a:ea typeface="Calibri"/>
              <a:cs typeface="Calibri"/>
            </a:endParaRPr>
          </a:p>
          <a:p>
            <a:r>
              <a:rPr lang="en-US" sz="2800">
                <a:ea typeface="+mn-lt"/>
                <a:cs typeface="+mn-lt"/>
              </a:rPr>
              <a:t>[</a:t>
            </a:r>
            <a:r>
              <a:rPr lang="en-US" sz="2800">
                <a:ea typeface="+mn-lt"/>
                <a:cs typeface="Calibri"/>
              </a:rPr>
              <a:t>4</a:t>
            </a:r>
            <a:r>
              <a:rPr lang="en-US" sz="2800">
                <a:ea typeface="Calibri"/>
                <a:cs typeface="Calibri"/>
              </a:rPr>
              <a:t>] Introduction to</a:t>
            </a:r>
            <a:r>
              <a:rPr lang="en-US" sz="2800">
                <a:ea typeface="+mn-lt"/>
                <a:cs typeface="+mn-lt"/>
              </a:rPr>
              <a:t> Gaussian Process Regression </a:t>
            </a:r>
            <a:r>
              <a:rPr lang="en-US" sz="2800">
                <a:ea typeface="+mn-lt"/>
                <a:cs typeface="+mn-lt"/>
                <a:hlinkClick r:id="rId5"/>
              </a:rPr>
              <a:t>https://juanitorduz.github.io/gaussian_process_reg/</a:t>
            </a:r>
            <a:endParaRPr lang="en-US" sz="2800">
              <a:ea typeface="+mn-lt"/>
              <a:cs typeface="+mn-lt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41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116739" y="3790202"/>
            <a:ext cx="10054519" cy="4201306"/>
          </a:xfrm>
          <a:custGeom>
            <a:avLst/>
            <a:gdLst/>
            <a:ahLst/>
            <a:cxnLst/>
            <a:rect l="l" t="t" r="r" b="b"/>
            <a:pathLst>
              <a:path w="10054519" h="4201306">
                <a:moveTo>
                  <a:pt x="0" y="0"/>
                </a:moveTo>
                <a:lnTo>
                  <a:pt x="10054518" y="0"/>
                </a:lnTo>
                <a:lnTo>
                  <a:pt x="10054518" y="4201306"/>
                </a:lnTo>
                <a:lnTo>
                  <a:pt x="0" y="4201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Appendix 1: Visualizing m-constant GP's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3827" y="8378097"/>
            <a:ext cx="11780341" cy="37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Eastman Grotesque"/>
              </a:rPr>
              <a:t>Figure A1: GP posterior mean across various </a:t>
            </a:r>
            <a:r>
              <a:rPr lang="en-US" sz="2150" err="1">
                <a:solidFill>
                  <a:srgbClr val="000000"/>
                </a:solidFill>
                <a:latin typeface="Eastman Grotesque"/>
              </a:rPr>
              <a:t>lengthscales</a:t>
            </a:r>
            <a:r>
              <a:rPr lang="en-US" sz="2150">
                <a:solidFill>
                  <a:srgbClr val="000000"/>
                </a:solidFill>
                <a:latin typeface="Eastman Grotesque"/>
              </a:rPr>
              <a:t>, for m-constant data. Karvonen et al. [1]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Appendix 2: Generalizations and Extensions</a:t>
            </a:r>
            <a:endParaRPr lang="en-US" sz="4799">
              <a:solidFill>
                <a:srgbClr val="000000"/>
              </a:solidFill>
              <a:latin typeface="Lor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D8043-889F-787D-9C54-20E713C6B449}"/>
              </a:ext>
            </a:extLst>
          </p:cNvPr>
          <p:cNvSpPr txBox="1"/>
          <p:nvPr/>
        </p:nvSpPr>
        <p:spPr>
          <a:xfrm>
            <a:off x="1831981" y="3867214"/>
            <a:ext cx="1542197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Linear Information and General Kernels</a:t>
            </a:r>
          </a:p>
          <a:p>
            <a:endParaRPr lang="en-US" sz="3200">
              <a:solidFill>
                <a:srgbClr val="000000"/>
              </a:solidFill>
              <a:latin typeface="Canva Sans"/>
            </a:endParaRPr>
          </a:p>
          <a:p>
            <a:pPr marL="285750" indent="-285750">
              <a:buFont typeface="Arial"/>
              <a:buChar char="•"/>
            </a:pPr>
            <a:endParaRPr lang="en-US" sz="3200">
              <a:solidFill>
                <a:srgbClr val="000000"/>
              </a:solidFill>
              <a:latin typeface="Canva Sans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Product Kernels and Multiple </a:t>
            </a:r>
            <a:r>
              <a:rPr lang="en-US" sz="3200" err="1">
                <a:solidFill>
                  <a:srgbClr val="000000"/>
                </a:solidFill>
                <a:latin typeface="Canva Sans"/>
              </a:rPr>
              <a:t>Lengthscales</a:t>
            </a:r>
            <a:endParaRPr lang="en-US" sz="3200">
              <a:solidFill>
                <a:srgbClr val="000000"/>
              </a:solidFill>
              <a:latin typeface="Canva Sans"/>
            </a:endParaRPr>
          </a:p>
          <a:p>
            <a:endParaRPr lang="en-US" sz="3200">
              <a:latin typeface="Canva Sans"/>
            </a:endParaRPr>
          </a:p>
          <a:p>
            <a:pPr marL="285750" indent="-285750">
              <a:buFont typeface="Arial"/>
              <a:buChar char="•"/>
            </a:pPr>
            <a:endParaRPr lang="en-US" sz="3200">
              <a:solidFill>
                <a:srgbClr val="000000"/>
              </a:solidFill>
              <a:latin typeface="Canva Sans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Infinitely Smooth Kernels</a:t>
            </a:r>
          </a:p>
        </p:txBody>
      </p:sp>
    </p:spTree>
    <p:extLst>
      <p:ext uri="{BB962C8B-B14F-4D97-AF65-F5344CB8AC3E}">
        <p14:creationId xmlns:p14="http://schemas.microsoft.com/office/powerpoint/2010/main" val="1672412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750324"/>
            <a:ext cx="15508170" cy="1458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000">
                <a:solidFill>
                  <a:srgbClr val="000000"/>
                </a:solidFill>
                <a:latin typeface="Lora"/>
              </a:rPr>
              <a:t>Appendix 2.1: </a:t>
            </a:r>
            <a:r>
              <a:rPr lang="en-US" sz="4000">
                <a:solidFill>
                  <a:srgbClr val="000000"/>
                </a:solidFill>
                <a:latin typeface="Lora"/>
                <a:cs typeface="Arial"/>
              </a:rPr>
              <a:t>Linear Information and General Kernels</a:t>
            </a:r>
          </a:p>
          <a:p>
            <a:pPr>
              <a:lnSpc>
                <a:spcPts val="5759"/>
              </a:lnSpc>
            </a:pPr>
            <a:endParaRPr lang="en-US" sz="4750">
              <a:solidFill>
                <a:srgbClr val="000000"/>
              </a:solidFill>
              <a:latin typeface="Lora"/>
            </a:endParaRPr>
          </a:p>
        </p:txBody>
      </p:sp>
      <p:pic>
        <p:nvPicPr>
          <p:cNvPr id="4" name="Picture 3" descr="A screenshot of a math test&#10;&#10;Description automatically generated">
            <a:extLst>
              <a:ext uri="{FF2B5EF4-FFF2-40B4-BE49-F238E27FC236}">
                <a16:creationId xmlns:a16="http://schemas.microsoft.com/office/drawing/2014/main" id="{BF05F25C-4955-3774-00AB-396FCF386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377" y="2782971"/>
            <a:ext cx="12004859" cy="65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750324"/>
            <a:ext cx="15508170" cy="689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000">
                <a:solidFill>
                  <a:srgbClr val="000000"/>
                </a:solidFill>
                <a:latin typeface="Lora"/>
              </a:rPr>
              <a:t>Appendix 2.2: </a:t>
            </a:r>
            <a:r>
              <a:rPr lang="en-US" sz="4000">
                <a:solidFill>
                  <a:srgbClr val="000000"/>
                </a:solidFill>
                <a:latin typeface="Lora"/>
                <a:ea typeface="+mn-lt"/>
                <a:cs typeface="+mn-lt"/>
              </a:rPr>
              <a:t>Product Kernels and Multiple </a:t>
            </a:r>
            <a:r>
              <a:rPr lang="en-US" sz="400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Lengthscales</a:t>
            </a:r>
            <a:endParaRPr lang="en-US" err="1">
              <a:latin typeface="Calibri"/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860D1A-D86A-C1D0-3032-1BDEA6351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079" y="2660867"/>
            <a:ext cx="11364216" cy="67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76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750324"/>
            <a:ext cx="15508170" cy="689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000">
                <a:solidFill>
                  <a:srgbClr val="000000"/>
                </a:solidFill>
                <a:latin typeface="Lora"/>
              </a:rPr>
              <a:t>Appendix 2.3: </a:t>
            </a:r>
            <a:r>
              <a:rPr lang="en-US" sz="4000">
                <a:solidFill>
                  <a:srgbClr val="000000"/>
                </a:solidFill>
                <a:latin typeface="Lora"/>
                <a:ea typeface="+mn-lt"/>
                <a:cs typeface="+mn-lt"/>
              </a:rPr>
              <a:t>Infinitely Smooth Kernels</a:t>
            </a:r>
            <a:endParaRPr lang="en-US">
              <a:latin typeface="Calibri"/>
              <a:ea typeface="+mn-lt"/>
              <a:cs typeface="+mn-lt"/>
            </a:endParaRPr>
          </a:p>
        </p:txBody>
      </p:sp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46BC6C6A-98DB-A8A3-9265-4AFBB7DEA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371" y="2674264"/>
            <a:ext cx="11462892" cy="66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5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90232" y="1758547"/>
            <a:ext cx="15541062" cy="714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Appendix 4: </a:t>
            </a:r>
            <a:r>
              <a:rPr lang="en-US" sz="4750">
                <a:solidFill>
                  <a:srgbClr val="000000"/>
                </a:solidFill>
                <a:latin typeface="Lora"/>
                <a:ea typeface="+mn-lt"/>
                <a:cs typeface="+mn-lt"/>
              </a:rPr>
              <a:t>What are said "mild regularity conditions"?</a:t>
            </a:r>
            <a:endParaRPr lang="en-US" sz="4750">
              <a:solidFill>
                <a:srgbClr val="000000"/>
              </a:solidFill>
              <a:latin typeface="Lora"/>
              <a:cs typeface="Calibri"/>
            </a:endParaRPr>
          </a:p>
        </p:txBody>
      </p:sp>
      <p:pic>
        <p:nvPicPr>
          <p:cNvPr id="4" name="Picture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28764B8-CB01-9265-FEFC-2475DC35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729" y="2878660"/>
            <a:ext cx="8791555" cy="6632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99D5B8-75E6-3994-5E0B-14C6966C5956}"/>
              </a:ext>
            </a:extLst>
          </p:cNvPr>
          <p:cNvSpPr txBox="1"/>
          <p:nvPr/>
        </p:nvSpPr>
        <p:spPr>
          <a:xfrm>
            <a:off x="10262852" y="3750971"/>
            <a:ext cx="32100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In short, we want our kernel Φ to have a </a:t>
            </a:r>
            <a:r>
              <a:rPr lang="en-US" err="1">
                <a:ea typeface="+mn-lt"/>
                <a:cs typeface="+mn-lt"/>
              </a:rPr>
              <a:t>polynomially</a:t>
            </a:r>
            <a:r>
              <a:rPr lang="en-US">
                <a:ea typeface="+mn-lt"/>
                <a:cs typeface="+mn-lt"/>
              </a:rPr>
              <a:t> decaying Fourier transform.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363E9-4569-9E63-7EBC-56DCEFEEEABA}"/>
              </a:ext>
            </a:extLst>
          </p:cNvPr>
          <p:cNvSpPr txBox="1"/>
          <p:nvPr/>
        </p:nvSpPr>
        <p:spPr>
          <a:xfrm>
            <a:off x="10262852" y="6197957"/>
            <a:ext cx="32100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Also, our kernel must be stationary and positive definite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91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90232" y="1758547"/>
            <a:ext cx="15541062" cy="714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Appendix 4b: </a:t>
            </a:r>
            <a:r>
              <a:rPr lang="en-US" sz="4750">
                <a:solidFill>
                  <a:srgbClr val="000000"/>
                </a:solidFill>
                <a:latin typeface="Lora"/>
                <a:ea typeface="+mn-lt"/>
                <a:cs typeface="+mn-lt"/>
              </a:rPr>
              <a:t>Why is this relevant?</a:t>
            </a:r>
            <a:endParaRPr lang="en-US" sz="4750">
              <a:solidFill>
                <a:srgbClr val="000000"/>
              </a:solidFill>
              <a:latin typeface="Lora"/>
              <a:cs typeface="Calibri"/>
            </a:endParaRPr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1CE6DDFB-384D-72A4-819A-6F5294EDA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61" y="2830132"/>
            <a:ext cx="8638355" cy="617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915510-4189-C17C-82D1-3950D4826E25}"/>
              </a:ext>
            </a:extLst>
          </p:cNvPr>
          <p:cNvSpPr txBox="1"/>
          <p:nvPr/>
        </p:nvSpPr>
        <p:spPr>
          <a:xfrm>
            <a:off x="10190409" y="7646830"/>
            <a:ext cx="27431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This allows us to bound the data fit term!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40805-E570-D961-2F67-170D92408559}"/>
              </a:ext>
            </a:extLst>
          </p:cNvPr>
          <p:cNvSpPr txBox="1"/>
          <p:nvPr/>
        </p:nvSpPr>
        <p:spPr>
          <a:xfrm>
            <a:off x="10190409" y="3284112"/>
            <a:ext cx="293638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We can use the equivalence between Gaussian process interpolation and optimal interpolation in an RKHS in our proofs</a:t>
            </a:r>
          </a:p>
        </p:txBody>
      </p:sp>
    </p:spTree>
    <p:extLst>
      <p:ext uri="{BB962C8B-B14F-4D97-AF65-F5344CB8AC3E}">
        <p14:creationId xmlns:p14="http://schemas.microsoft.com/office/powerpoint/2010/main" val="161350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655074"/>
            <a:ext cx="1244920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000000"/>
                </a:solidFill>
                <a:latin typeface="Lora"/>
              </a:rPr>
              <a:t>Hyper-Parameter Estimation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2334" y="3953939"/>
            <a:ext cx="16189522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MLE Type 2 (Evidence/Marginal Likelihood).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Cross-Validation.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MAP Estimation.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9639300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0" y="0"/>
                </a:moveTo>
                <a:lnTo>
                  <a:pt x="18288000" y="0"/>
                </a:lnTo>
                <a:lnTo>
                  <a:pt x="18288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90232" y="1758547"/>
            <a:ext cx="15541062" cy="714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Appendix 5a: </a:t>
            </a:r>
            <a:r>
              <a:rPr lang="en-US" sz="4750">
                <a:solidFill>
                  <a:srgbClr val="000000"/>
                </a:solidFill>
                <a:latin typeface="Lora"/>
                <a:ea typeface="+mn-lt"/>
                <a:cs typeface="+mn-lt"/>
              </a:rPr>
              <a:t>What was that Hellinger distance stuff?</a:t>
            </a:r>
            <a:endParaRPr lang="en-US" sz="4750">
              <a:solidFill>
                <a:srgbClr val="000000"/>
              </a:solidFill>
              <a:latin typeface="Lora"/>
              <a:cs typeface="Calibri"/>
            </a:endParaRPr>
          </a:p>
        </p:txBody>
      </p:sp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98B53E4A-F0D3-E770-5BCE-9D5289803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0" r="-64" b="173"/>
          <a:stretch/>
        </p:blipFill>
        <p:spPr>
          <a:xfrm>
            <a:off x="2210893" y="3185107"/>
            <a:ext cx="13860146" cy="49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18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90232" y="1758547"/>
            <a:ext cx="15541062" cy="714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Appendix 5b: </a:t>
            </a:r>
            <a:r>
              <a:rPr lang="en-US" sz="4750">
                <a:solidFill>
                  <a:srgbClr val="000000"/>
                </a:solidFill>
                <a:latin typeface="Lora"/>
                <a:ea typeface="+mn-lt"/>
                <a:cs typeface="+mn-lt"/>
              </a:rPr>
              <a:t>How does it relate to ill-</a:t>
            </a:r>
            <a:r>
              <a:rPr lang="en-US" sz="475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posedness</a:t>
            </a:r>
            <a:r>
              <a:rPr lang="en-US" sz="4750">
                <a:solidFill>
                  <a:srgbClr val="000000"/>
                </a:solidFill>
                <a:latin typeface="Lora"/>
                <a:ea typeface="+mn-lt"/>
                <a:cs typeface="+mn-lt"/>
              </a:rPr>
              <a:t>?</a:t>
            </a:r>
            <a:endParaRPr lang="en-US" sz="4750">
              <a:solidFill>
                <a:srgbClr val="000000"/>
              </a:solidFill>
              <a:latin typeface="Lora"/>
              <a:cs typeface="Calibri"/>
            </a:endParaRPr>
          </a:p>
        </p:txBody>
      </p:sp>
      <p:pic>
        <p:nvPicPr>
          <p:cNvPr id="7" name="Picture 6" descr="A white text with black text&#10;&#10;Description automatically generated">
            <a:extLst>
              <a:ext uri="{FF2B5EF4-FFF2-40B4-BE49-F238E27FC236}">
                <a16:creationId xmlns:a16="http://schemas.microsoft.com/office/drawing/2014/main" id="{06FA875C-59E6-2495-6B20-121215B37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32" y="2969585"/>
            <a:ext cx="10882647" cy="6360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D76E4-11B1-4166-8F6D-91F7AC3E2AE3}"/>
              </a:ext>
            </a:extLst>
          </p:cNvPr>
          <p:cNvSpPr txBox="1"/>
          <p:nvPr/>
        </p:nvSpPr>
        <p:spPr>
          <a:xfrm>
            <a:off x="12106141" y="3879760"/>
            <a:ext cx="27431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Definition of Lipschitz continuous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7271D-7E06-9D1E-781A-71623EF63681}"/>
              </a:ext>
            </a:extLst>
          </p:cNvPr>
          <p:cNvSpPr txBox="1"/>
          <p:nvPr/>
        </p:nvSpPr>
        <p:spPr>
          <a:xfrm>
            <a:off x="12106141" y="7743422"/>
            <a:ext cx="274319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Define two sequences that converge to a m-constant data set</a:t>
            </a:r>
          </a:p>
        </p:txBody>
      </p:sp>
    </p:spTree>
    <p:extLst>
      <p:ext uri="{BB962C8B-B14F-4D97-AF65-F5344CB8AC3E}">
        <p14:creationId xmlns:p14="http://schemas.microsoft.com/office/powerpoint/2010/main" val="74599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90232" y="1758547"/>
            <a:ext cx="15541062" cy="714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50">
                <a:solidFill>
                  <a:srgbClr val="000000"/>
                </a:solidFill>
                <a:latin typeface="Lora"/>
              </a:rPr>
              <a:t>Appendix 5b: </a:t>
            </a:r>
            <a:r>
              <a:rPr lang="en-US" sz="4750">
                <a:solidFill>
                  <a:srgbClr val="000000"/>
                </a:solidFill>
                <a:latin typeface="Lora"/>
                <a:ea typeface="+mn-lt"/>
                <a:cs typeface="+mn-lt"/>
              </a:rPr>
              <a:t>How does it relate to ill-</a:t>
            </a:r>
            <a:r>
              <a:rPr lang="en-US" sz="475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posedness</a:t>
            </a:r>
            <a:r>
              <a:rPr lang="en-US" sz="4750">
                <a:solidFill>
                  <a:srgbClr val="000000"/>
                </a:solidFill>
                <a:latin typeface="Lora"/>
                <a:ea typeface="+mn-lt"/>
                <a:cs typeface="+mn-lt"/>
              </a:rPr>
              <a:t>? </a:t>
            </a:r>
            <a:r>
              <a:rPr lang="en-US" sz="2000">
                <a:solidFill>
                  <a:srgbClr val="000000"/>
                </a:solidFill>
                <a:latin typeface="Lora"/>
                <a:ea typeface="+mn-lt"/>
                <a:cs typeface="+mn-lt"/>
              </a:rPr>
              <a:t>(cont.)</a:t>
            </a:r>
            <a:endParaRPr lang="en-US" sz="2000">
              <a:solidFill>
                <a:srgbClr val="000000"/>
              </a:solidFill>
              <a:latin typeface="Lora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BC91F-88ED-B670-B98B-3B4F97AC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89" y="2749639"/>
            <a:ext cx="10175184" cy="7154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21459C-646C-F5C0-27E7-380509A04880}"/>
              </a:ext>
            </a:extLst>
          </p:cNvPr>
          <p:cNvSpPr txBox="1"/>
          <p:nvPr/>
        </p:nvSpPr>
        <p:spPr>
          <a:xfrm>
            <a:off x="11607084" y="3477295"/>
            <a:ext cx="27431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Be tricky with selection of the sequences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15849-AB84-DDB2-6B96-5AEFBBBAE91A}"/>
              </a:ext>
            </a:extLst>
          </p:cNvPr>
          <p:cNvSpPr txBox="1"/>
          <p:nvPr/>
        </p:nvSpPr>
        <p:spPr>
          <a:xfrm>
            <a:off x="11607085" y="6680915"/>
            <a:ext cx="274319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This is a consequence of the covariance equaling 0, as any data that is not m-constant will have a Hellinger distance of 1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6166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32334" y="3953939"/>
            <a:ext cx="16189522" cy="427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Most common hyper-parameter optimization process.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No additional degrees of freedom</a:t>
            </a:r>
          </a:p>
          <a:p>
            <a:pPr marL="323850" lvl="1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Research Question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: How do the ML estimates vary as a function of the input data?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9640364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0" y="0"/>
                </a:moveTo>
                <a:lnTo>
                  <a:pt x="18288000" y="0"/>
                </a:lnTo>
                <a:lnTo>
                  <a:pt x="18288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655074"/>
            <a:ext cx="1244920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000000"/>
                </a:solidFill>
                <a:latin typeface="Lora"/>
              </a:rPr>
              <a:t>MLE Type-2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32334" y="3953939"/>
            <a:ext cx="16163660" cy="506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Theoretical conditions for MLE in GPs to be ill-posed.</a:t>
            </a:r>
          </a:p>
          <a:p>
            <a:pPr>
              <a:lnSpc>
                <a:spcPts val="4193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Extension of these conditions to other methods:</a:t>
            </a:r>
          </a:p>
          <a:p>
            <a:pPr>
              <a:lnSpc>
                <a:spcPts val="2096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CV</a:t>
            </a:r>
          </a:p>
          <a:p>
            <a:pPr>
              <a:lnSpc>
                <a:spcPts val="1397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MAP</a:t>
            </a:r>
          </a:p>
          <a:p>
            <a:pPr>
              <a:lnSpc>
                <a:spcPts val="4193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Use of </a:t>
            </a:r>
            <a:r>
              <a:rPr lang="en-US" sz="2799" err="1">
                <a:solidFill>
                  <a:srgbClr val="000000"/>
                </a:solidFill>
                <a:latin typeface="Canva Sans"/>
              </a:rPr>
              <a:t>regularisation</a:t>
            </a:r>
            <a:r>
              <a:rPr lang="en-US" sz="2799">
                <a:solidFill>
                  <a:srgbClr val="000000"/>
                </a:solidFill>
                <a:latin typeface="Canva Sans"/>
              </a:rPr>
              <a:t> to fix ill-</a:t>
            </a:r>
            <a:r>
              <a:rPr lang="en-US" sz="2799" err="1">
                <a:solidFill>
                  <a:srgbClr val="000000"/>
                </a:solidFill>
                <a:latin typeface="Canva Sans"/>
              </a:rPr>
              <a:t>posedness</a:t>
            </a:r>
            <a:r>
              <a:rPr lang="en-US" sz="2799">
                <a:solidFill>
                  <a:srgbClr val="000000"/>
                </a:solidFill>
                <a:latin typeface="Canva Sans"/>
              </a:rPr>
              <a:t>.</a:t>
            </a:r>
          </a:p>
          <a:p>
            <a:pPr>
              <a:lnSpc>
                <a:spcPts val="4193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193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9639300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0" y="0"/>
                </a:moveTo>
                <a:lnTo>
                  <a:pt x="18288000" y="0"/>
                </a:lnTo>
                <a:lnTo>
                  <a:pt x="18288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655074"/>
            <a:ext cx="1244920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000000"/>
                </a:solidFill>
                <a:latin typeface="Lora"/>
              </a:rPr>
              <a:t>Paper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3892" y="2531374"/>
            <a:ext cx="1434598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Eastman Grotesque Italics"/>
              </a:rPr>
              <a:t>Maximum Likelihood Estimation in Gaussian Process Regression is Ill-Posed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58196" y="4018804"/>
            <a:ext cx="16163660" cy="5113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Canva Sans"/>
              </a:rPr>
              <a:t>Noiseless</a:t>
            </a:r>
            <a:r>
              <a:rPr lang="en-US" sz="2799">
                <a:solidFill>
                  <a:srgbClr val="000000"/>
                </a:solidFill>
                <a:latin typeface="Canva Sans"/>
              </a:rPr>
              <a:t> data.</a:t>
            </a:r>
          </a:p>
          <a:p>
            <a:pPr>
              <a:lnSpc>
                <a:spcPts val="2100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No observation noise, data represents truthful observations of an underlying function.</a:t>
            </a:r>
          </a:p>
          <a:p>
            <a:pPr>
              <a:lnSpc>
                <a:spcPts val="4200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Canva Sans"/>
              </a:rPr>
              <a:t>Non-asymptotic</a:t>
            </a:r>
            <a:r>
              <a:rPr lang="en-US" sz="2799">
                <a:solidFill>
                  <a:srgbClr val="000000"/>
                </a:solidFill>
                <a:latin typeface="Canva Sans"/>
              </a:rPr>
              <a:t> setting.</a:t>
            </a:r>
          </a:p>
          <a:p>
            <a:pPr>
              <a:lnSpc>
                <a:spcPts val="2100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Finite number of datapoints.</a:t>
            </a:r>
          </a:p>
          <a:p>
            <a:pPr marL="806026" lvl="2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Estimation of one single </a:t>
            </a:r>
            <a:r>
              <a:rPr lang="en-US" sz="2799" b="1" err="1">
                <a:solidFill>
                  <a:srgbClr val="000000"/>
                </a:solidFill>
                <a:latin typeface="Canva Sans"/>
              </a:rPr>
              <a:t>lengthscale</a:t>
            </a:r>
            <a:r>
              <a:rPr lang="en-US" sz="2799">
                <a:solidFill>
                  <a:srgbClr val="000000"/>
                </a:solidFill>
                <a:latin typeface="Canva Sans"/>
              </a:rPr>
              <a:t> parameter.</a:t>
            </a:r>
          </a:p>
          <a:p>
            <a:pPr>
              <a:lnSpc>
                <a:spcPts val="4193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193"/>
              </a:lnSpc>
            </a:pPr>
            <a:endParaRPr lang="en-US" sz="27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655074"/>
            <a:ext cx="1244920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000000"/>
                </a:solidFill>
                <a:latin typeface="Lora"/>
              </a:rPr>
              <a:t>Theoretical Settings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86412FB8-73BF-B179-9D93-1A13B870928C}"/>
              </a:ext>
            </a:extLst>
          </p:cNvPr>
          <p:cNvSpPr/>
          <p:nvPr/>
        </p:nvSpPr>
        <p:spPr>
          <a:xfrm>
            <a:off x="0" y="9639300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0" y="0"/>
                </a:moveTo>
                <a:lnTo>
                  <a:pt x="18288000" y="0"/>
                </a:lnTo>
                <a:lnTo>
                  <a:pt x="18288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35218" y="3786678"/>
            <a:ext cx="11919043" cy="2713644"/>
          </a:xfrm>
          <a:custGeom>
            <a:avLst/>
            <a:gdLst/>
            <a:ahLst/>
            <a:cxnLst/>
            <a:rect l="l" t="t" r="r" b="b"/>
            <a:pathLst>
              <a:path w="11919043" h="2713644">
                <a:moveTo>
                  <a:pt x="0" y="0"/>
                </a:moveTo>
                <a:lnTo>
                  <a:pt x="11919043" y="0"/>
                </a:lnTo>
                <a:lnTo>
                  <a:pt x="11919043" y="2713644"/>
                </a:lnTo>
                <a:lnTo>
                  <a:pt x="0" y="2713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655074"/>
            <a:ext cx="1244920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000000"/>
                </a:solidFill>
                <a:latin typeface="Lora"/>
              </a:rPr>
              <a:t>M-Constant Dataset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5683D19-1881-CE61-2669-BB771F0111D9}"/>
              </a:ext>
            </a:extLst>
          </p:cNvPr>
          <p:cNvSpPr/>
          <p:nvPr/>
        </p:nvSpPr>
        <p:spPr>
          <a:xfrm>
            <a:off x="0" y="9639300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0" y="0"/>
                </a:moveTo>
                <a:lnTo>
                  <a:pt x="18288000" y="0"/>
                </a:lnTo>
                <a:lnTo>
                  <a:pt x="18288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684" y="9640033"/>
            <a:ext cx="18267316" cy="646967"/>
          </a:xfrm>
          <a:custGeom>
            <a:avLst/>
            <a:gdLst/>
            <a:ahLst/>
            <a:cxnLst/>
            <a:rect l="l" t="t" r="r" b="b"/>
            <a:pathLst>
              <a:path w="18267316" h="646967">
                <a:moveTo>
                  <a:pt x="0" y="0"/>
                </a:moveTo>
                <a:lnTo>
                  <a:pt x="18267316" y="0"/>
                </a:lnTo>
                <a:lnTo>
                  <a:pt x="18267316" y="646967"/>
                </a:lnTo>
                <a:lnTo>
                  <a:pt x="0" y="64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45315" y="3241032"/>
            <a:ext cx="11997371" cy="4771421"/>
          </a:xfrm>
          <a:custGeom>
            <a:avLst/>
            <a:gdLst/>
            <a:ahLst/>
            <a:cxnLst/>
            <a:rect l="l" t="t" r="r" b="b"/>
            <a:pathLst>
              <a:path w="11997371" h="4771421">
                <a:moveTo>
                  <a:pt x="0" y="0"/>
                </a:moveTo>
                <a:lnTo>
                  <a:pt x="11997370" y="0"/>
                </a:lnTo>
                <a:lnTo>
                  <a:pt x="11997370" y="4771421"/>
                </a:lnTo>
                <a:lnTo>
                  <a:pt x="0" y="4771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Lora"/>
              </a:rPr>
              <a:t>Maximum Likelihood Estimation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7906" y="456561"/>
            <a:ext cx="3943950" cy="1156892"/>
          </a:xfrm>
          <a:custGeom>
            <a:avLst/>
            <a:gdLst/>
            <a:ahLst/>
            <a:cxnLst/>
            <a:rect l="l" t="t" r="r" b="b"/>
            <a:pathLst>
              <a:path w="3943950" h="1156892">
                <a:moveTo>
                  <a:pt x="0" y="0"/>
                </a:moveTo>
                <a:lnTo>
                  <a:pt x="3943950" y="0"/>
                </a:lnTo>
                <a:lnTo>
                  <a:pt x="3943950" y="1156892"/>
                </a:lnTo>
                <a:lnTo>
                  <a:pt x="0" y="1156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684" y="9640033"/>
            <a:ext cx="18267316" cy="646967"/>
          </a:xfrm>
          <a:custGeom>
            <a:avLst/>
            <a:gdLst/>
            <a:ahLst/>
            <a:cxnLst/>
            <a:rect l="l" t="t" r="r" b="b"/>
            <a:pathLst>
              <a:path w="18267316" h="646967">
                <a:moveTo>
                  <a:pt x="0" y="0"/>
                </a:moveTo>
                <a:lnTo>
                  <a:pt x="18267316" y="0"/>
                </a:lnTo>
                <a:lnTo>
                  <a:pt x="18267316" y="646967"/>
                </a:lnTo>
                <a:lnTo>
                  <a:pt x="0" y="64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40257" y="3674236"/>
            <a:ext cx="11907312" cy="3264094"/>
          </a:xfrm>
          <a:custGeom>
            <a:avLst/>
            <a:gdLst/>
            <a:ahLst/>
            <a:cxnLst/>
            <a:rect l="l" t="t" r="r" b="b"/>
            <a:pathLst>
              <a:path w="11907312" h="3264094">
                <a:moveTo>
                  <a:pt x="0" y="0"/>
                </a:moveTo>
                <a:lnTo>
                  <a:pt x="11907312" y="0"/>
                </a:lnTo>
                <a:lnTo>
                  <a:pt x="11907312" y="3264094"/>
                </a:lnTo>
                <a:lnTo>
                  <a:pt x="0" y="3264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41" b="-2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750324"/>
            <a:ext cx="124492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Lora"/>
              </a:rPr>
              <a:t>Trade-offs in the loss function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32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created xsi:type="dcterms:W3CDTF">2006-08-16T00:00:00Z</dcterms:created>
  <dcterms:modified xsi:type="dcterms:W3CDTF">2024-02-19T09:36:33Z</dcterms:modified>
  <dc:identifier>DAF9KtF6HX0</dc:identifier>
</cp:coreProperties>
</file>